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59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F1F"/>
    <a:srgbClr val="BC002D"/>
    <a:srgbClr val="FFF5F5"/>
    <a:srgbClr val="FFF0F5"/>
    <a:srgbClr val="FAFAFA"/>
    <a:srgbClr val="FAF5F5"/>
    <a:srgbClr val="F4F4F4"/>
    <a:srgbClr val="BE6914"/>
    <a:srgbClr val="F1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81" autoAdjust="0"/>
  </p:normalViewPr>
  <p:slideViewPr>
    <p:cSldViewPr snapToGrid="0">
      <p:cViewPr varScale="1">
        <p:scale>
          <a:sx n="102" d="100"/>
          <a:sy n="102" d="100"/>
        </p:scale>
        <p:origin x="9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82269-4019-477C-A0F9-4B9725B6C7C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53DDA-67A4-44D8-8006-B06F3D093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8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2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9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0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3DDA-67A4-44D8-8006-B06F3D093A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8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D105-4B32-F861-3B0B-595923B79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39B8-0971-20FF-D14C-4E0828BE1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0AC5-B12F-491F-AA68-4E69B976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6DA58-18AB-8AFB-98D3-82FF5EF7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4A2D-FA20-CC65-7E38-C7D11D33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614-6F4B-C85C-00BD-08CDFAE0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37C57-CBE7-3442-01D1-586C32963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61DF8-5D1F-3336-E98F-9A412D0F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0E966-EA96-663C-22E3-4DBDE1F6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8AFD3-C513-0923-F1BD-74FCA0BF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1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FDA17-9966-00E3-8A9E-0B92C159A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8B62D-47CF-D11D-242E-DEC5570A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ED895-D08D-5A36-9CCE-422EB393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5ED8-633B-2E92-BD56-CFD4A54B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220D3-DEBF-3C8C-450F-72FF3A50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75C7-E876-E44A-FC0F-8923726C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2F65-F04E-BD55-1A2F-0C8D8C1CA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58B0-C36E-FF78-96AF-A9778F4F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58F1-CA00-1535-241E-77933427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7F0E-304C-EEE4-30D9-20B339E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C68F-5B4C-6573-8E1C-949435F1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0CFF-7A0E-4FA6-5C0B-2F300C9B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0CC0-1D4D-9ED5-E47F-45D7C7C1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D324-71C2-4E8A-C613-CC51247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C48CD-230B-CFEA-B0B7-3E6437BF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2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74DF-11E7-1E05-95F9-A607324A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6276E-8A2A-CD09-0FB7-A4F3F8EB3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B068A-BB66-7570-C7CC-89B93C695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67ADB-36AC-DDE8-98F4-7AD36908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4564-26A8-6B40-33CF-CD3EE985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9E4BB-EC95-E143-FAD3-6D77E43C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4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E0A2-7DAE-DFDC-2DAB-73C52D28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00E2B-4A70-BDC5-214B-BD417F682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D6631-FA37-8160-B73D-F744B841B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55562-D28F-1F0F-BED1-57E665370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77B1C-4300-CA33-235A-C119C1AFF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4A317-9E8F-C89B-FEDC-2E51AA1A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446BA-E1C0-AF88-81B6-F7FF393F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A8FC4-DC04-A2B6-28D8-717FCEDC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5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9819-C69A-DFED-437A-D066D9C1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0D11E-FB28-882E-70C3-7E8FE7FF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A4C5-6C0F-28EC-97F4-F412E87F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81CE5-9694-2D59-AE5A-053E672E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DA5C4-BDF0-F8F1-9D99-19D9E0AA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2377D-9FCC-1108-0A5D-34CBA8E5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4BB-55EA-578A-4111-E978D112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88B3-C522-4C45-11AA-FCB00BF2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6751-236E-6AA4-E201-DF00C4EC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47762-4E28-3770-273A-2E4EDEF23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90857-9F68-77A8-9536-5D06892C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DEAE5-988B-B710-9426-5A2547EA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90865-12BB-4181-8B15-1DD3D03D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79E2-FB87-9C57-17BE-4CAA7899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DEF60-2693-54AB-8E39-DA202FA32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86708-A088-46D2-38CB-1DAADFC6A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A108E-32A4-56C9-9DD1-29E791CF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1B670-D159-A815-F422-4E521464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7C983-5580-4C01-FB50-92F62688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8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A4B59-B724-DC53-D5F5-F406D9F4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0BAE-5F48-6373-DCF0-93D169D18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0A90F-3B6E-F6B6-D09C-4C5D045F9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0A7E4-0125-43B0-9093-C930C8F81AD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B68D4-D1B8-7576-F224-C95D06B35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E3AB-23E7-8E11-EA40-BCE88BA04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58153-E0E9-4981-8344-E71B6EEAC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6FF75-8AA2-46E4-31FA-52585B61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CDD1CA-E108-7136-AAC8-FBA9E3792AC4}"/>
              </a:ext>
            </a:extLst>
          </p:cNvPr>
          <p:cNvSpPr/>
          <p:nvPr/>
        </p:nvSpPr>
        <p:spPr>
          <a:xfrm>
            <a:off x="-45720" y="0"/>
            <a:ext cx="360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oogle Shape;487;p49">
            <a:extLst>
              <a:ext uri="{FF2B5EF4-FFF2-40B4-BE49-F238E27FC236}">
                <a16:creationId xmlns:a16="http://schemas.microsoft.com/office/drawing/2014/main" id="{E794E18A-49D3-075C-3438-369E6B57E16B}"/>
              </a:ext>
            </a:extLst>
          </p:cNvPr>
          <p:cNvCxnSpPr>
            <a:cxnSpLocks/>
          </p:cNvCxnSpPr>
          <p:nvPr/>
        </p:nvCxnSpPr>
        <p:spPr>
          <a:xfrm>
            <a:off x="-55440" y="205740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037752-6DA9-C3B0-34A0-15BABCA36A98}"/>
              </a:ext>
            </a:extLst>
          </p:cNvPr>
          <p:cNvSpPr txBox="1"/>
          <p:nvPr/>
        </p:nvSpPr>
        <p:spPr>
          <a:xfrm>
            <a:off x="1308619" y="2197781"/>
            <a:ext cx="409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28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45E73-9EE2-3C4D-1DB3-A685A6991EB7}"/>
              </a:ext>
            </a:extLst>
          </p:cNvPr>
          <p:cNvSpPr txBox="1"/>
          <p:nvPr/>
        </p:nvSpPr>
        <p:spPr>
          <a:xfrm>
            <a:off x="9381083" y="2192089"/>
            <a:ext cx="157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28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1A15C-7E77-1EAB-D80E-8DCC16993234}"/>
              </a:ext>
            </a:extLst>
          </p:cNvPr>
          <p:cNvSpPr txBox="1"/>
          <p:nvPr/>
        </p:nvSpPr>
        <p:spPr>
          <a:xfrm>
            <a:off x="6750889" y="2197781"/>
            <a:ext cx="37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28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2342F-A666-6380-E80C-731789975FE3}"/>
              </a:ext>
            </a:extLst>
          </p:cNvPr>
          <p:cNvSpPr txBox="1"/>
          <p:nvPr/>
        </p:nvSpPr>
        <p:spPr>
          <a:xfrm>
            <a:off x="4029273" y="2192089"/>
            <a:ext cx="4075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28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85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88EC2-1EFF-3EBA-B8DF-190FDE37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5182A1-7B71-FE4F-517D-20914CE19C9D}"/>
              </a:ext>
            </a:extLst>
          </p:cNvPr>
          <p:cNvSpPr/>
          <p:nvPr/>
        </p:nvSpPr>
        <p:spPr>
          <a:xfrm>
            <a:off x="-45720" y="0"/>
            <a:ext cx="57744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8B936-DD8C-1A89-1F4C-B0BDE555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319FE535-249B-B380-9801-FA497946254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463A1C-0B0B-BEC2-0342-1F5618CBD1F6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توسل به اکثریت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Band wagon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4E462-BAD2-2A31-42A5-0E4FA8D25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803" y="2160652"/>
            <a:ext cx="4283073" cy="26758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16B9CD-E04C-0C6B-5AF0-090BE677E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671" y="2160644"/>
            <a:ext cx="4013788" cy="267585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6EEF05-75FB-1D82-35A9-E33CC78A516E}"/>
              </a:ext>
            </a:extLst>
          </p:cNvPr>
          <p:cNvSpPr txBox="1"/>
          <p:nvPr/>
        </p:nvSpPr>
        <p:spPr>
          <a:xfrm>
            <a:off x="149020" y="6420363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9/19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8C380-173A-DFDC-284B-72CFA0E0AB4F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789CB-8082-47B3-FC12-4C95AB195343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A5846-AE6A-6578-9332-D96B2AE6AB9D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1A04D-6ADD-C016-D9E9-9413F773913D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995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1251-10E9-00DA-5CB1-C183D4CE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7FA6D7-4992-8D39-807F-E32184AFD07D}"/>
              </a:ext>
            </a:extLst>
          </p:cNvPr>
          <p:cNvSpPr/>
          <p:nvPr/>
        </p:nvSpPr>
        <p:spPr>
          <a:xfrm>
            <a:off x="-45720" y="0"/>
            <a:ext cx="64152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CAF39-3AC4-EFC0-E520-FFB4B9339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B15DDB5F-E8BA-29BE-DF14-42390F98E53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AA3711-8CA7-75B2-9D20-FE1D8C105C27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استثنای بی‌اهمیت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No true </a:t>
            </a:r>
            <a:r>
              <a:rPr lang="en-US" sz="3200" b="1" dirty="0" err="1">
                <a:latin typeface="IRANSans" panose="02040503050201020203" pitchFamily="18" charset="-78"/>
                <a:cs typeface="IRANSans" panose="02040503050201020203" pitchFamily="18" charset="-78"/>
              </a:rPr>
              <a:t>scotsman</a:t>
            </a:r>
            <a:endParaRPr lang="en-US" sz="3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C84B7C-A7E0-8708-9D24-482C6D2C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8524" y="1752599"/>
            <a:ext cx="5314952" cy="354330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034BC-CA55-C622-D998-A8972A4A4CBD}"/>
              </a:ext>
            </a:extLst>
          </p:cNvPr>
          <p:cNvSpPr txBox="1"/>
          <p:nvPr/>
        </p:nvSpPr>
        <p:spPr>
          <a:xfrm>
            <a:off x="149020" y="6420363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10/19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B9EB0-DBF5-5318-DB38-FBD186A8DF83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4463C-0049-898E-96BF-92227CAC62AC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43B87-53C2-55C5-3C4A-7161C2C0C463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E719CD-A6C5-EA81-2031-8A61F5CD1CD4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011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2107E-82D0-E52B-471D-4E643CE60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D173FF-1451-4FD6-21AC-72D742AB893D}"/>
              </a:ext>
            </a:extLst>
          </p:cNvPr>
          <p:cNvSpPr/>
          <p:nvPr/>
        </p:nvSpPr>
        <p:spPr>
          <a:xfrm>
            <a:off x="-45720" y="0"/>
            <a:ext cx="70596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3E000-9E8D-88F8-E048-10E5FCCF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8FEA73BA-CD26-7F66-4D49-7A135E525A8D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2728E8-FD42-6828-C265-6FABE72FDD5D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هزینه تمام شده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Sunk cost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22513-5D88-D829-8FD4-311D00418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030" y="1828801"/>
            <a:ext cx="4627939" cy="34670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FA200-B163-8453-0B5B-F4CB803130AE}"/>
              </a:ext>
            </a:extLst>
          </p:cNvPr>
          <p:cNvSpPr txBox="1"/>
          <p:nvPr/>
        </p:nvSpPr>
        <p:spPr>
          <a:xfrm>
            <a:off x="149020" y="6420363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11/19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3DC62-B7EC-36A6-BC50-DBBC8DA759B7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B6342-2C5C-D81E-3AAA-FBFB51BAF199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FB38B-D688-0A31-0A19-7C7F19BCA736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10289-8650-CDE4-B9F0-6B0F4FC7FC91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147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B03E7-AC54-AB62-E71A-87CD60BB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808C3C-9689-E055-4A0C-9C61AF1D1CDC}"/>
              </a:ext>
            </a:extLst>
          </p:cNvPr>
          <p:cNvSpPr/>
          <p:nvPr/>
        </p:nvSpPr>
        <p:spPr>
          <a:xfrm>
            <a:off x="-45720" y="0"/>
            <a:ext cx="77004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CB3D2-8D6F-ED0A-4559-AD052078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871B6877-F013-FB5F-2EE8-793A6E7C5014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FAE073-5F5E-B73D-118D-D3B8BBF28813}"/>
              </a:ext>
            </a:extLst>
          </p:cNvPr>
          <p:cNvSpPr txBox="1"/>
          <p:nvPr/>
        </p:nvSpPr>
        <p:spPr>
          <a:xfrm>
            <a:off x="-45720" y="450267"/>
            <a:ext cx="1223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مغالطه‌ی مغالطه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The fallacy </a:t>
            </a:r>
            <a:r>
              <a:rPr lang="en-US" sz="3200" b="1" dirty="0" err="1">
                <a:latin typeface="IRANSans" panose="02040503050201020203" pitchFamily="18" charset="-78"/>
                <a:cs typeface="IRANSans" panose="02040503050201020203" pitchFamily="18" charset="-78"/>
              </a:rPr>
              <a:t>fallacy</a:t>
            </a:r>
            <a:endParaRPr lang="en-US" sz="3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3A8A4D-D441-D13A-7822-96E166FF8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8274" y="2083040"/>
            <a:ext cx="5090225" cy="286408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78CFA-A70E-F734-FEE2-DD7AB537C220}"/>
              </a:ext>
            </a:extLst>
          </p:cNvPr>
          <p:cNvSpPr txBox="1"/>
          <p:nvPr/>
        </p:nvSpPr>
        <p:spPr>
          <a:xfrm>
            <a:off x="149020" y="642036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12/19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E7588-DDB1-FC43-D756-4302E1F352AE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EF246-E483-9CDB-03B7-CC9E592BABF6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39496-9DE7-0067-68D2-EBB2C6BEFE0F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64529-E7B6-52A7-501D-BE7D61FC7357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368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6E41-1823-0576-B92F-1EA0316C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D208D6-3EFA-2D80-6ACB-1070B3E41005}"/>
              </a:ext>
            </a:extLst>
          </p:cNvPr>
          <p:cNvSpPr/>
          <p:nvPr/>
        </p:nvSpPr>
        <p:spPr>
          <a:xfrm>
            <a:off x="-45720" y="0"/>
            <a:ext cx="83412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A740B-2B8F-779D-BC4B-053393DA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2555D049-B568-A1E8-B41D-EAC3E3BC58D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C48BF0-78BE-45C9-30BB-4A5225BCE670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پس‌چه‌ایسم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Whataboutism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9E180-2EA4-8F10-1574-6B4CE2A3B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2431" r="1034" b="1458"/>
          <a:stretch/>
        </p:blipFill>
        <p:spPr>
          <a:xfrm>
            <a:off x="3876681" y="2084873"/>
            <a:ext cx="4438638" cy="291537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29F67-4872-6A72-15B8-71812164B7E7}"/>
              </a:ext>
            </a:extLst>
          </p:cNvPr>
          <p:cNvSpPr txBox="1"/>
          <p:nvPr/>
        </p:nvSpPr>
        <p:spPr>
          <a:xfrm>
            <a:off x="149020" y="6420363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13/19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54AC2-E3E4-8CDB-C684-058990A42C72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809A5-6D03-115F-608A-DD1563664B3A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0EE3F-5A18-CBEF-8E09-926AEE588947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3CB81-8782-315D-B307-D89C00798719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07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BD11-9A34-ED8A-E811-ABDA68B5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CB948-3588-8A36-46CC-E7CDE3F77478}"/>
              </a:ext>
            </a:extLst>
          </p:cNvPr>
          <p:cNvSpPr/>
          <p:nvPr/>
        </p:nvSpPr>
        <p:spPr>
          <a:xfrm>
            <a:off x="-45720" y="0"/>
            <a:ext cx="89820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BD8E3-60A5-B7BB-2199-AFF6C062B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D8456105-2C42-FF49-96DD-A1148730BEC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2D1DD5-B8F3-8925-9ED9-58307982AFCE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توسل به دلسوزی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Appeal to Emotion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C231A-3C15-FEBE-0135-E314D1452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0125" y="1762813"/>
            <a:ext cx="6211750" cy="37424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2827A-AC45-166F-AFB4-590A75065023}"/>
              </a:ext>
            </a:extLst>
          </p:cNvPr>
          <p:cNvSpPr txBox="1"/>
          <p:nvPr/>
        </p:nvSpPr>
        <p:spPr>
          <a:xfrm>
            <a:off x="149020" y="6420363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14/19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2B511-B4BB-9B4D-D762-4B2FFDBBC90E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99B1C-496A-9A46-01B7-244AAAD11141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DC2A2-D9A1-6DE1-652A-F02BEF29FB9C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45FA1-FCFD-B638-DF38-1A6BA7207549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07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0B82F-B05D-D168-07D3-BD66E5F35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A9C49B-F555-C735-D9FD-59D12C5EFDF2}"/>
              </a:ext>
            </a:extLst>
          </p:cNvPr>
          <p:cNvSpPr/>
          <p:nvPr/>
        </p:nvSpPr>
        <p:spPr>
          <a:xfrm>
            <a:off x="-45720" y="0"/>
            <a:ext cx="96264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25810-FEC1-1882-4623-7FE8C4BC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0DC59D55-D7E1-D505-1563-DA532CB6338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C860A8-A5FC-3BF0-7C49-ABBA1C8FD17A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تفره روی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Evasion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DD9D4-BAAE-01E6-20FA-60B10A34A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004" y="1810011"/>
            <a:ext cx="5045992" cy="336399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F02F91-1110-71B4-F31F-930C7C2AFB34}"/>
              </a:ext>
            </a:extLst>
          </p:cNvPr>
          <p:cNvSpPr txBox="1"/>
          <p:nvPr/>
        </p:nvSpPr>
        <p:spPr>
          <a:xfrm>
            <a:off x="149020" y="6420363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15/19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E7327-60DC-F066-5351-E820C7901EA6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0990F-EAC1-7820-4F59-2C95F8B82C98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87E6A-25E1-C64C-82BD-228A76CAB000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8A01C7-9EE4-8ADE-AD8C-F936D0D15A9C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869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48F3-1339-9A5F-C731-0FC8F28C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CE92C1-8D1E-FC03-7D5A-7B91AB34B70F}"/>
              </a:ext>
            </a:extLst>
          </p:cNvPr>
          <p:cNvSpPr/>
          <p:nvPr/>
        </p:nvSpPr>
        <p:spPr>
          <a:xfrm>
            <a:off x="-45720" y="0"/>
            <a:ext cx="102672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2E6B0-1D8E-2843-3A93-B595D5EB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9ED28524-03B7-B4CD-586A-CF9A2204A22C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756DB6-6EC7-BF67-9CBF-8F37E37E55C7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توسل به چاپلوسی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Appeal to Flattery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B52305-E52E-00AE-341F-81D4A851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8711" y="1910897"/>
            <a:ext cx="5814577" cy="32706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323AA3-1DDB-2080-1E51-AB83B1A8AC5B}"/>
              </a:ext>
            </a:extLst>
          </p:cNvPr>
          <p:cNvSpPr txBox="1"/>
          <p:nvPr/>
        </p:nvSpPr>
        <p:spPr>
          <a:xfrm>
            <a:off x="149020" y="642036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16/19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74DF8-4F83-DD77-2381-6EEE8C17F032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6B3F6-5F07-0550-AF60-7EC8A826CDBE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34C90-FA64-BDE3-2B00-0C8F861B2100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F13DF-29E7-34E3-633C-9AF0DA30D739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402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784E-7242-CC68-940F-C7FC44B1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51008-6066-EEF8-9C5D-90992B04D0F8}"/>
              </a:ext>
            </a:extLst>
          </p:cNvPr>
          <p:cNvSpPr/>
          <p:nvPr/>
        </p:nvSpPr>
        <p:spPr>
          <a:xfrm>
            <a:off x="-45720" y="0"/>
            <a:ext cx="109080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82E7C-2B7B-C585-405C-95A6DF26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F41C6EDB-8B9C-02D0-1E58-3B987E3BA8AA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7AB116-8081-F8F9-5085-48230085BB5E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آمارپراکنی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Lying with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1C18A-8692-38BF-71BA-58B5B13C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903" y="1924053"/>
            <a:ext cx="3886191" cy="323849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68FFB-84B5-20AA-4FA4-0467D6B4F55D}"/>
              </a:ext>
            </a:extLst>
          </p:cNvPr>
          <p:cNvSpPr txBox="1"/>
          <p:nvPr/>
        </p:nvSpPr>
        <p:spPr>
          <a:xfrm>
            <a:off x="149020" y="642036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17/19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1200D-28A8-C444-1D4B-1C7578B07B97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B25A4-AADF-CCFB-9CDB-FBA930731D41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77574-A892-82B9-F0ED-C7F0F476A110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F1176-A2F3-E0FA-3313-7D251083F09B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706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A49E-6F1F-2C0C-A9B6-D3742DBE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77F1AE-6D9A-CF28-F111-E53AA4ED6EC4}"/>
              </a:ext>
            </a:extLst>
          </p:cNvPr>
          <p:cNvSpPr/>
          <p:nvPr/>
        </p:nvSpPr>
        <p:spPr>
          <a:xfrm>
            <a:off x="-45720" y="0"/>
            <a:ext cx="4572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E17CDD-5651-7EC6-3CF6-101825CC2EDF}"/>
              </a:ext>
            </a:extLst>
          </p:cNvPr>
          <p:cNvSpPr/>
          <p:nvPr/>
        </p:nvSpPr>
        <p:spPr>
          <a:xfrm>
            <a:off x="4116000" y="1363275"/>
            <a:ext cx="3960000" cy="3960000"/>
          </a:xfrm>
          <a:prstGeom prst="ellipse">
            <a:avLst/>
          </a:prstGeom>
          <a:solidFill>
            <a:srgbClr val="BC00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7B540-0CF3-CA83-F5BE-DEC5CAEB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6C6A7EFC-FFB4-FCF8-4A94-9876C813A639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2ED94-AB96-F088-E7E1-0C7BC816409D}"/>
              </a:ext>
            </a:extLst>
          </p:cNvPr>
          <p:cNvSpPr txBox="1"/>
          <p:nvPr/>
        </p:nvSpPr>
        <p:spPr>
          <a:xfrm>
            <a:off x="3543299" y="2327068"/>
            <a:ext cx="5105399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sz="28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توسل به منبع ناشناس</a:t>
            </a:r>
          </a:p>
          <a:p>
            <a:pPr algn="ctr" rtl="1">
              <a:lnSpc>
                <a:spcPct val="200000"/>
              </a:lnSpc>
            </a:pPr>
            <a:r>
              <a:rPr lang="en-US" sz="26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Anonymous Authority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AAB27-1100-6BB5-EA14-A2B54E62B7E6}"/>
              </a:ext>
            </a:extLst>
          </p:cNvPr>
          <p:cNvSpPr txBox="1"/>
          <p:nvPr/>
        </p:nvSpPr>
        <p:spPr>
          <a:xfrm>
            <a:off x="149020" y="6420363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18/19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05D91-BBDB-9CE6-55F2-AFA5D7BC1CCA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C9925-0F8D-7D33-6CB2-0449C3D8D230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FB08F-BFA1-427C-A95E-1A92C4DB2315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9BC0D-9933-512B-6B68-699E5CE67709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31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1A15-3039-FCA9-E0B7-6D7FCAA7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5297C8-2DC7-4082-702B-0F29E5F64AAB}"/>
              </a:ext>
            </a:extLst>
          </p:cNvPr>
          <p:cNvSpPr/>
          <p:nvPr/>
        </p:nvSpPr>
        <p:spPr>
          <a:xfrm>
            <a:off x="-45720" y="0"/>
            <a:ext cx="6408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71ECF-5EBD-1865-6E75-B8FB47256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BEF889F8-A1D8-1BC6-0BD8-02E996F9DA7F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7393;p79">
            <a:extLst>
              <a:ext uri="{FF2B5EF4-FFF2-40B4-BE49-F238E27FC236}">
                <a16:creationId xmlns:a16="http://schemas.microsoft.com/office/drawing/2014/main" id="{B1BCD4B0-EB06-7DCD-F210-D4CD3F27F329}"/>
              </a:ext>
            </a:extLst>
          </p:cNvPr>
          <p:cNvGrpSpPr/>
          <p:nvPr/>
        </p:nvGrpSpPr>
        <p:grpSpPr>
          <a:xfrm>
            <a:off x="1542384" y="1926691"/>
            <a:ext cx="767918" cy="723323"/>
            <a:chOff x="-46422300" y="3936925"/>
            <a:chExt cx="320575" cy="302475"/>
          </a:xfrm>
          <a:solidFill>
            <a:srgbClr val="B31F1F"/>
          </a:solidFill>
        </p:grpSpPr>
        <p:sp>
          <p:nvSpPr>
            <p:cNvPr id="83" name="Google Shape;7394;p79">
              <a:extLst>
                <a:ext uri="{FF2B5EF4-FFF2-40B4-BE49-F238E27FC236}">
                  <a16:creationId xmlns:a16="http://schemas.microsoft.com/office/drawing/2014/main" id="{B7685355-DD5F-63C7-DD43-31BB609D8AA4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4" name="Google Shape;7395;p79">
              <a:extLst>
                <a:ext uri="{FF2B5EF4-FFF2-40B4-BE49-F238E27FC236}">
                  <a16:creationId xmlns:a16="http://schemas.microsoft.com/office/drawing/2014/main" id="{C2DECBD5-48BA-724F-571D-B6F8D32B2D75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grpSp>
        <p:nvGrpSpPr>
          <p:cNvPr id="85" name="Google Shape;7464;p79">
            <a:extLst>
              <a:ext uri="{FF2B5EF4-FFF2-40B4-BE49-F238E27FC236}">
                <a16:creationId xmlns:a16="http://schemas.microsoft.com/office/drawing/2014/main" id="{69EF4306-4380-515D-BB4D-A4FDC409FF54}"/>
              </a:ext>
            </a:extLst>
          </p:cNvPr>
          <p:cNvGrpSpPr/>
          <p:nvPr/>
        </p:nvGrpSpPr>
        <p:grpSpPr>
          <a:xfrm>
            <a:off x="6683861" y="1930457"/>
            <a:ext cx="592628" cy="719557"/>
            <a:chOff x="-46007225" y="3937825"/>
            <a:chExt cx="229225" cy="300775"/>
          </a:xfrm>
          <a:solidFill>
            <a:schemeClr val="tx1"/>
          </a:solidFill>
        </p:grpSpPr>
        <p:sp>
          <p:nvSpPr>
            <p:cNvPr id="86" name="Google Shape;7465;p79">
              <a:extLst>
                <a:ext uri="{FF2B5EF4-FFF2-40B4-BE49-F238E27FC236}">
                  <a16:creationId xmlns:a16="http://schemas.microsoft.com/office/drawing/2014/main" id="{90CDF3C5-B387-3735-5252-D5D41CC3D851}"/>
                </a:ext>
              </a:extLst>
            </p:cNvPr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7" name="Google Shape;7466;p79">
              <a:extLst>
                <a:ext uri="{FF2B5EF4-FFF2-40B4-BE49-F238E27FC236}">
                  <a16:creationId xmlns:a16="http://schemas.microsoft.com/office/drawing/2014/main" id="{8A4AE467-D32B-FEEF-C689-A349124B9956}"/>
                </a:ext>
              </a:extLst>
            </p:cNvPr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8" name="Google Shape;7467;p79">
              <a:extLst>
                <a:ext uri="{FF2B5EF4-FFF2-40B4-BE49-F238E27FC236}">
                  <a16:creationId xmlns:a16="http://schemas.microsoft.com/office/drawing/2014/main" id="{ACA4FB23-F032-9BB8-E683-DB1B35BE2217}"/>
                </a:ext>
              </a:extLst>
            </p:cNvPr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9" name="Google Shape;7468;p79">
              <a:extLst>
                <a:ext uri="{FF2B5EF4-FFF2-40B4-BE49-F238E27FC236}">
                  <a16:creationId xmlns:a16="http://schemas.microsoft.com/office/drawing/2014/main" id="{7DFC8D14-93B9-1473-767B-98AD81AF277F}"/>
                </a:ext>
              </a:extLst>
            </p:cNvPr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0" name="Google Shape;7469;p79">
              <a:extLst>
                <a:ext uri="{FF2B5EF4-FFF2-40B4-BE49-F238E27FC236}">
                  <a16:creationId xmlns:a16="http://schemas.microsoft.com/office/drawing/2014/main" id="{06BB85EC-6809-9735-3DF0-198A16280550}"/>
                </a:ext>
              </a:extLst>
            </p:cNvPr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1" name="Google Shape;7470;p79">
              <a:extLst>
                <a:ext uri="{FF2B5EF4-FFF2-40B4-BE49-F238E27FC236}">
                  <a16:creationId xmlns:a16="http://schemas.microsoft.com/office/drawing/2014/main" id="{D313817B-1FD6-FF10-EAE9-BABB806915F0}"/>
                </a:ext>
              </a:extLst>
            </p:cNvPr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2" name="Google Shape;7471;p79">
              <a:extLst>
                <a:ext uri="{FF2B5EF4-FFF2-40B4-BE49-F238E27FC236}">
                  <a16:creationId xmlns:a16="http://schemas.microsoft.com/office/drawing/2014/main" id="{13A2D6E5-39A1-3924-E03C-FCA18B059B9B}"/>
                </a:ext>
              </a:extLst>
            </p:cNvPr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3" name="Google Shape;7472;p79">
              <a:extLst>
                <a:ext uri="{FF2B5EF4-FFF2-40B4-BE49-F238E27FC236}">
                  <a16:creationId xmlns:a16="http://schemas.microsoft.com/office/drawing/2014/main" id="{63DB6A32-8CEA-9ECD-D20B-1BC05273ED9C}"/>
                </a:ext>
              </a:extLst>
            </p:cNvPr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4" name="Google Shape;7473;p79">
              <a:extLst>
                <a:ext uri="{FF2B5EF4-FFF2-40B4-BE49-F238E27FC236}">
                  <a16:creationId xmlns:a16="http://schemas.microsoft.com/office/drawing/2014/main" id="{5F514BFE-929E-4F6F-CF8D-270918B0CF22}"/>
                </a:ext>
              </a:extLst>
            </p:cNvPr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5" name="Google Shape;7474;p79">
              <a:extLst>
                <a:ext uri="{FF2B5EF4-FFF2-40B4-BE49-F238E27FC236}">
                  <a16:creationId xmlns:a16="http://schemas.microsoft.com/office/drawing/2014/main" id="{EEE77FB3-5A00-B6B2-409B-7623F07144E2}"/>
                </a:ext>
              </a:extLst>
            </p:cNvPr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grpSp>
        <p:nvGrpSpPr>
          <p:cNvPr id="96" name="Google Shape;8304;p81">
            <a:extLst>
              <a:ext uri="{FF2B5EF4-FFF2-40B4-BE49-F238E27FC236}">
                <a16:creationId xmlns:a16="http://schemas.microsoft.com/office/drawing/2014/main" id="{1D505EE3-01D2-0C71-4826-BA29F9230E0F}"/>
              </a:ext>
            </a:extLst>
          </p:cNvPr>
          <p:cNvGrpSpPr/>
          <p:nvPr/>
        </p:nvGrpSpPr>
        <p:grpSpPr>
          <a:xfrm>
            <a:off x="6636848" y="3880190"/>
            <a:ext cx="688481" cy="719553"/>
            <a:chOff x="-5971525" y="3273750"/>
            <a:chExt cx="292250" cy="290650"/>
          </a:xfrm>
          <a:solidFill>
            <a:schemeClr val="tx1"/>
          </a:solidFill>
        </p:grpSpPr>
        <p:sp>
          <p:nvSpPr>
            <p:cNvPr id="97" name="Google Shape;8305;p81">
              <a:extLst>
                <a:ext uri="{FF2B5EF4-FFF2-40B4-BE49-F238E27FC236}">
                  <a16:creationId xmlns:a16="http://schemas.microsoft.com/office/drawing/2014/main" id="{C0169AD6-FAF3-B053-4D41-F840E54407FD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98" name="Google Shape;8306;p81">
              <a:extLst>
                <a:ext uri="{FF2B5EF4-FFF2-40B4-BE49-F238E27FC236}">
                  <a16:creationId xmlns:a16="http://schemas.microsoft.com/office/drawing/2014/main" id="{864DF603-C075-E447-A145-81EACDB5E228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grpSp>
        <p:nvGrpSpPr>
          <p:cNvPr id="99" name="Google Shape;8336;p81">
            <a:extLst>
              <a:ext uri="{FF2B5EF4-FFF2-40B4-BE49-F238E27FC236}">
                <a16:creationId xmlns:a16="http://schemas.microsoft.com/office/drawing/2014/main" id="{196C4093-6A2D-50F4-0806-7FB18D20CA97}"/>
              </a:ext>
            </a:extLst>
          </p:cNvPr>
          <p:cNvGrpSpPr/>
          <p:nvPr/>
        </p:nvGrpSpPr>
        <p:grpSpPr>
          <a:xfrm>
            <a:off x="1621919" y="3843579"/>
            <a:ext cx="644599" cy="718588"/>
            <a:chOff x="-2310650" y="3958175"/>
            <a:chExt cx="293825" cy="291450"/>
          </a:xfrm>
          <a:solidFill>
            <a:schemeClr val="tx1"/>
          </a:solidFill>
        </p:grpSpPr>
        <p:sp>
          <p:nvSpPr>
            <p:cNvPr id="100" name="Google Shape;8337;p81">
              <a:extLst>
                <a:ext uri="{FF2B5EF4-FFF2-40B4-BE49-F238E27FC236}">
                  <a16:creationId xmlns:a16="http://schemas.microsoft.com/office/drawing/2014/main" id="{B7152D4E-A0D0-326C-68A7-4990845B57A2}"/>
                </a:ext>
              </a:extLst>
            </p:cNvPr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101" name="Google Shape;8338;p81">
              <a:extLst>
                <a:ext uri="{FF2B5EF4-FFF2-40B4-BE49-F238E27FC236}">
                  <a16:creationId xmlns:a16="http://schemas.microsoft.com/office/drawing/2014/main" id="{96A829AE-7AE2-CF56-1F78-87112FFA89F4}"/>
                </a:ext>
              </a:extLst>
            </p:cNvPr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CC2A4923-F8B4-BBDB-C9AB-FCD7A32F9D80}"/>
              </a:ext>
            </a:extLst>
          </p:cNvPr>
          <p:cNvSpPr txBox="1"/>
          <p:nvPr/>
        </p:nvSpPr>
        <p:spPr>
          <a:xfrm>
            <a:off x="6358395" y="457070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4Cs</a:t>
            </a:r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 از 1990 در مدارس اروپا:</a:t>
            </a:r>
            <a:endParaRPr lang="en-US" sz="3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FE1F847-D5CF-4BC4-E1FF-C1A2D8D9D094}"/>
              </a:ext>
            </a:extLst>
          </p:cNvPr>
          <p:cNvSpPr txBox="1"/>
          <p:nvPr/>
        </p:nvSpPr>
        <p:spPr>
          <a:xfrm>
            <a:off x="2444166" y="2091587"/>
            <a:ext cx="322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B31F1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Critical Thinking</a:t>
            </a:r>
            <a:endParaRPr lang="fa-IR" sz="2800" b="1" dirty="0">
              <a:solidFill>
                <a:srgbClr val="B31F1F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97312B-4E25-7C18-B298-72E474D59057}"/>
              </a:ext>
            </a:extLst>
          </p:cNvPr>
          <p:cNvSpPr txBox="1"/>
          <p:nvPr/>
        </p:nvSpPr>
        <p:spPr>
          <a:xfrm>
            <a:off x="7325329" y="2091587"/>
            <a:ext cx="322320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Creative Thinking</a:t>
            </a:r>
          </a:p>
          <a:p>
            <a:pPr algn="l">
              <a:lnSpc>
                <a:spcPct val="150000"/>
              </a:lnSpc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تفکر خلاقانه </a:t>
            </a:r>
            <a:endParaRPr 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1C98E92-F89B-B38C-8312-F2A7B516C3A0}"/>
              </a:ext>
            </a:extLst>
          </p:cNvPr>
          <p:cNvSpPr txBox="1"/>
          <p:nvPr/>
        </p:nvSpPr>
        <p:spPr>
          <a:xfrm>
            <a:off x="2444167" y="4033228"/>
            <a:ext cx="322320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latin typeface="IRANSans" panose="02040503050201020203" pitchFamily="18" charset="-78"/>
                <a:cs typeface="IRANSans" panose="02040503050201020203" pitchFamily="18" charset="-78"/>
              </a:rPr>
              <a:t>Communication</a:t>
            </a:r>
          </a:p>
          <a:p>
            <a:pPr algn="l">
              <a:lnSpc>
                <a:spcPct val="150000"/>
              </a:lnSpc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برقراری ارتباط </a:t>
            </a:r>
            <a:endParaRPr 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2E9F9B-E4C5-F6F6-2210-1958C67D384C}"/>
              </a:ext>
            </a:extLst>
          </p:cNvPr>
          <p:cNvSpPr txBox="1"/>
          <p:nvPr/>
        </p:nvSpPr>
        <p:spPr>
          <a:xfrm>
            <a:off x="7461444" y="4033228"/>
            <a:ext cx="2305439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latin typeface="IRANSans" panose="02040503050201020203" pitchFamily="18" charset="-78"/>
                <a:cs typeface="IRANSans" panose="02040503050201020203" pitchFamily="18" charset="-78"/>
              </a:rPr>
              <a:t>Collabration</a:t>
            </a:r>
            <a:endParaRPr lang="en-US" sz="28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l">
              <a:lnSpc>
                <a:spcPct val="150000"/>
              </a:lnSpc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همکاری </a:t>
            </a:r>
            <a:endParaRPr lang="en-US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1ABEC-BDF5-7905-6557-E2D1D211A329}"/>
              </a:ext>
            </a:extLst>
          </p:cNvPr>
          <p:cNvSpPr txBox="1"/>
          <p:nvPr/>
        </p:nvSpPr>
        <p:spPr>
          <a:xfrm>
            <a:off x="2415591" y="2502526"/>
            <a:ext cx="229928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dirty="0">
                <a:solidFill>
                  <a:srgbClr val="B31F1F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سنجشگرانه اندیشی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E619A-8CE8-EFB8-4283-91D9562C2D7D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83002-6395-F348-EA9D-08AE173EF396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08CEA-6F94-878F-786E-72D2BF71DAC7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A5E65-BCB8-3B8D-FEFF-C1F8849E981F}"/>
              </a:ext>
            </a:extLst>
          </p:cNvPr>
          <p:cNvSpPr txBox="1"/>
          <p:nvPr/>
        </p:nvSpPr>
        <p:spPr>
          <a:xfrm>
            <a:off x="149020" y="642036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DF6B0-8BD2-1654-F3D6-F1F00424BCFA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243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B2743-DD56-FBC3-DC8D-95F0F429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95EC5B-05C8-F045-8D31-D88A04447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57" y="1090616"/>
            <a:ext cx="4891086" cy="4891086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319A6787-0C98-8901-C386-2D6872639766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AA9255-09AE-5CFC-7A9E-38964FC771C2}"/>
              </a:ext>
            </a:extLst>
          </p:cNvPr>
          <p:cNvSpPr txBox="1"/>
          <p:nvPr/>
        </p:nvSpPr>
        <p:spPr>
          <a:xfrm>
            <a:off x="149020" y="642036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19/19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9D656-3A7C-EB1E-BEB6-58CCE0E0FD54}"/>
              </a:ext>
            </a:extLst>
          </p:cNvPr>
          <p:cNvSpPr txBox="1"/>
          <p:nvPr/>
        </p:nvSpPr>
        <p:spPr>
          <a:xfrm>
            <a:off x="1" y="679847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>
                <a:latin typeface="IRANSans" panose="02040503050201020203" pitchFamily="18" charset="-78"/>
                <a:cs typeface="IRANSans" panose="02040503050201020203" pitchFamily="18" charset="-78"/>
              </a:rPr>
              <a:t>SamiAndi.github.io/think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9AF2D-14C4-2080-5611-7C4F1334022E}"/>
              </a:ext>
            </a:extLst>
          </p:cNvPr>
          <p:cNvSpPr txBox="1"/>
          <p:nvPr/>
        </p:nvSpPr>
        <p:spPr>
          <a:xfrm>
            <a:off x="5781031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B26D3-5E13-8652-FDDD-419837CB84D4}"/>
              </a:ext>
            </a:extLst>
          </p:cNvPr>
          <p:cNvSpPr txBox="1"/>
          <p:nvPr/>
        </p:nvSpPr>
        <p:spPr>
          <a:xfrm>
            <a:off x="10954141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E0BC1-BD31-C28E-1E7A-8C03AF200E7C}"/>
              </a:ext>
            </a:extLst>
          </p:cNvPr>
          <p:cNvSpPr txBox="1"/>
          <p:nvPr/>
        </p:nvSpPr>
        <p:spPr>
          <a:xfrm>
            <a:off x="9314730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3B740-BA0B-1B39-1EDC-EB54560217C2}"/>
              </a:ext>
            </a:extLst>
          </p:cNvPr>
          <p:cNvSpPr txBox="1"/>
          <p:nvPr/>
        </p:nvSpPr>
        <p:spPr>
          <a:xfrm>
            <a:off x="7553492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697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E8F3-CE19-F8A1-C3C0-FD9B5D70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Rectangle 855">
            <a:extLst>
              <a:ext uri="{FF2B5EF4-FFF2-40B4-BE49-F238E27FC236}">
                <a16:creationId xmlns:a16="http://schemas.microsoft.com/office/drawing/2014/main" id="{4EB17275-4A32-5F49-AD90-D8E936A6946F}"/>
              </a:ext>
            </a:extLst>
          </p:cNvPr>
          <p:cNvSpPr/>
          <p:nvPr/>
        </p:nvSpPr>
        <p:spPr>
          <a:xfrm>
            <a:off x="-45720" y="0"/>
            <a:ext cx="12816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BA18C-6256-B9A6-50AF-51899A5A5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F7D1F0FD-5F4D-6716-DDAC-9798467029E1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7393;p79">
            <a:extLst>
              <a:ext uri="{FF2B5EF4-FFF2-40B4-BE49-F238E27FC236}">
                <a16:creationId xmlns:a16="http://schemas.microsoft.com/office/drawing/2014/main" id="{E41611E6-D290-3FD1-FBBE-269BC0D96DC3}"/>
              </a:ext>
            </a:extLst>
          </p:cNvPr>
          <p:cNvGrpSpPr/>
          <p:nvPr/>
        </p:nvGrpSpPr>
        <p:grpSpPr>
          <a:xfrm>
            <a:off x="2351132" y="343915"/>
            <a:ext cx="828000" cy="756000"/>
            <a:chOff x="-46422300" y="3936925"/>
            <a:chExt cx="320575" cy="302475"/>
          </a:xfrm>
          <a:solidFill>
            <a:schemeClr val="tx1"/>
          </a:solidFill>
        </p:grpSpPr>
        <p:sp>
          <p:nvSpPr>
            <p:cNvPr id="83" name="Google Shape;7394;p79">
              <a:extLst>
                <a:ext uri="{FF2B5EF4-FFF2-40B4-BE49-F238E27FC236}">
                  <a16:creationId xmlns:a16="http://schemas.microsoft.com/office/drawing/2014/main" id="{DCDDE436-521F-0C9F-852A-356E760E49B9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4" name="Google Shape;7395;p79">
              <a:extLst>
                <a:ext uri="{FF2B5EF4-FFF2-40B4-BE49-F238E27FC236}">
                  <a16:creationId xmlns:a16="http://schemas.microsoft.com/office/drawing/2014/main" id="{3EA37E4D-DC55-9DDF-DF18-CCFEDB884C6F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999DCCA-570F-5FE7-1326-7AEA3CEA59F3}"/>
              </a:ext>
            </a:extLst>
          </p:cNvPr>
          <p:cNvSpPr txBox="1"/>
          <p:nvPr/>
        </p:nvSpPr>
        <p:spPr>
          <a:xfrm>
            <a:off x="3242981" y="527861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Critical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6E1F2-38CB-D48E-83E0-59317BC01403}"/>
              </a:ext>
            </a:extLst>
          </p:cNvPr>
          <p:cNvSpPr txBox="1"/>
          <p:nvPr/>
        </p:nvSpPr>
        <p:spPr>
          <a:xfrm>
            <a:off x="6558705" y="518336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سنجشگرانه اندیشی |</a:t>
            </a:r>
            <a:endParaRPr lang="en-US" sz="3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4" name="Google Shape;3194;p70">
            <a:extLst>
              <a:ext uri="{FF2B5EF4-FFF2-40B4-BE49-F238E27FC236}">
                <a16:creationId xmlns:a16="http://schemas.microsoft.com/office/drawing/2014/main" id="{7AAB05D2-D480-AE69-EB9F-B46A37B3DFF9}"/>
              </a:ext>
            </a:extLst>
          </p:cNvPr>
          <p:cNvGrpSpPr/>
          <p:nvPr/>
        </p:nvGrpSpPr>
        <p:grpSpPr>
          <a:xfrm>
            <a:off x="5143500" y="2039040"/>
            <a:ext cx="5560880" cy="3275056"/>
            <a:chOff x="3597785" y="3065882"/>
            <a:chExt cx="2241344" cy="1330656"/>
          </a:xfrm>
          <a:solidFill>
            <a:srgbClr val="B31F1F"/>
          </a:solidFill>
        </p:grpSpPr>
        <p:grpSp>
          <p:nvGrpSpPr>
            <p:cNvPr id="5" name="Google Shape;3195;p70">
              <a:extLst>
                <a:ext uri="{FF2B5EF4-FFF2-40B4-BE49-F238E27FC236}">
                  <a16:creationId xmlns:a16="http://schemas.microsoft.com/office/drawing/2014/main" id="{E6684695-F430-03F6-EE06-AA208EBC89E2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  <a:grpFill/>
          </p:grpSpPr>
          <p:sp>
            <p:nvSpPr>
              <p:cNvPr id="836" name="Google Shape;3196;p70">
                <a:extLst>
                  <a:ext uri="{FF2B5EF4-FFF2-40B4-BE49-F238E27FC236}">
                    <a16:creationId xmlns:a16="http://schemas.microsoft.com/office/drawing/2014/main" id="{1A4A4DE8-6C3B-5BF7-4EEA-F184AEDFFBFB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7" name="Google Shape;3197;p70">
                <a:extLst>
                  <a:ext uri="{FF2B5EF4-FFF2-40B4-BE49-F238E27FC236}">
                    <a16:creationId xmlns:a16="http://schemas.microsoft.com/office/drawing/2014/main" id="{1D734EC0-6AE9-6502-A2FB-1CEA480229B4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  <a:grpFill/>
            </p:grpSpPr>
            <p:sp>
              <p:nvSpPr>
                <p:cNvPr id="841" name="Google Shape;3198;p70">
                  <a:extLst>
                    <a:ext uri="{FF2B5EF4-FFF2-40B4-BE49-F238E27FC236}">
                      <a16:creationId xmlns:a16="http://schemas.microsoft.com/office/drawing/2014/main" id="{B475A5C0-FD7F-F649-32C1-9BE775C22DB3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3199;p70">
                  <a:extLst>
                    <a:ext uri="{FF2B5EF4-FFF2-40B4-BE49-F238E27FC236}">
                      <a16:creationId xmlns:a16="http://schemas.microsoft.com/office/drawing/2014/main" id="{7E84D3D7-6C53-C729-F302-9AAE42D3B6A1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8" name="Google Shape;3200;p70">
                <a:extLst>
                  <a:ext uri="{FF2B5EF4-FFF2-40B4-BE49-F238E27FC236}">
                    <a16:creationId xmlns:a16="http://schemas.microsoft.com/office/drawing/2014/main" id="{76A171D7-7355-F9F2-D722-301AC35DBDCE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  <a:grpFill/>
            </p:grpSpPr>
            <p:sp>
              <p:nvSpPr>
                <p:cNvPr id="839" name="Google Shape;3201;p70">
                  <a:extLst>
                    <a:ext uri="{FF2B5EF4-FFF2-40B4-BE49-F238E27FC236}">
                      <a16:creationId xmlns:a16="http://schemas.microsoft.com/office/drawing/2014/main" id="{5215DFFA-6191-D50A-F66F-B20764BC9610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3202;p70">
                  <a:extLst>
                    <a:ext uri="{FF2B5EF4-FFF2-40B4-BE49-F238E27FC236}">
                      <a16:creationId xmlns:a16="http://schemas.microsoft.com/office/drawing/2014/main" id="{0F2BB0EF-0C74-155B-99E2-737C9D51392C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3203;p70">
              <a:extLst>
                <a:ext uri="{FF2B5EF4-FFF2-40B4-BE49-F238E27FC236}">
                  <a16:creationId xmlns:a16="http://schemas.microsoft.com/office/drawing/2014/main" id="{9D51E2B2-7AA2-5754-69F6-13B4774BE744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  <a:grpFill/>
          </p:grpSpPr>
          <p:grpSp>
            <p:nvGrpSpPr>
              <p:cNvPr id="821" name="Google Shape;3204;p70">
                <a:extLst>
                  <a:ext uri="{FF2B5EF4-FFF2-40B4-BE49-F238E27FC236}">
                    <a16:creationId xmlns:a16="http://schemas.microsoft.com/office/drawing/2014/main" id="{DE84623D-BB1F-7CE3-1A4A-35EFC0273F86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  <a:grpFill/>
            </p:grpSpPr>
            <p:sp>
              <p:nvSpPr>
                <p:cNvPr id="834" name="Google Shape;3205;p70">
                  <a:extLst>
                    <a:ext uri="{FF2B5EF4-FFF2-40B4-BE49-F238E27FC236}">
                      <a16:creationId xmlns:a16="http://schemas.microsoft.com/office/drawing/2014/main" id="{254724AE-E76E-C71F-56C1-8B269FF9776C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3206;p70">
                  <a:extLst>
                    <a:ext uri="{FF2B5EF4-FFF2-40B4-BE49-F238E27FC236}">
                      <a16:creationId xmlns:a16="http://schemas.microsoft.com/office/drawing/2014/main" id="{67D7118A-7385-B7B7-CBD4-317840B3B049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3207;p70">
                <a:extLst>
                  <a:ext uri="{FF2B5EF4-FFF2-40B4-BE49-F238E27FC236}">
                    <a16:creationId xmlns:a16="http://schemas.microsoft.com/office/drawing/2014/main" id="{AAAA30BC-5A54-698C-B205-C51758AE3677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  <a:grpFill/>
            </p:grpSpPr>
            <p:sp>
              <p:nvSpPr>
                <p:cNvPr id="832" name="Google Shape;3208;p70">
                  <a:extLst>
                    <a:ext uri="{FF2B5EF4-FFF2-40B4-BE49-F238E27FC236}">
                      <a16:creationId xmlns:a16="http://schemas.microsoft.com/office/drawing/2014/main" id="{527E0C01-A3CD-BEDB-5E4D-A3D2B275D045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3209;p70">
                  <a:extLst>
                    <a:ext uri="{FF2B5EF4-FFF2-40B4-BE49-F238E27FC236}">
                      <a16:creationId xmlns:a16="http://schemas.microsoft.com/office/drawing/2014/main" id="{C177382F-627B-9F53-FB1C-36813436DB83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3210;p70">
                <a:extLst>
                  <a:ext uri="{FF2B5EF4-FFF2-40B4-BE49-F238E27FC236}">
                    <a16:creationId xmlns:a16="http://schemas.microsoft.com/office/drawing/2014/main" id="{D676009C-96AC-AC55-6FE3-7486FA4CABBE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  <a:grpFill/>
            </p:grpSpPr>
            <p:sp>
              <p:nvSpPr>
                <p:cNvPr id="830" name="Google Shape;3211;p70">
                  <a:extLst>
                    <a:ext uri="{FF2B5EF4-FFF2-40B4-BE49-F238E27FC236}">
                      <a16:creationId xmlns:a16="http://schemas.microsoft.com/office/drawing/2014/main" id="{32AA7A77-A73B-D6E6-06E9-656F17CF19FD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3212;p70">
                  <a:extLst>
                    <a:ext uri="{FF2B5EF4-FFF2-40B4-BE49-F238E27FC236}">
                      <a16:creationId xmlns:a16="http://schemas.microsoft.com/office/drawing/2014/main" id="{6887B397-F56E-B187-87F5-AD2753B7A2ED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3213;p70">
                <a:extLst>
                  <a:ext uri="{FF2B5EF4-FFF2-40B4-BE49-F238E27FC236}">
                    <a16:creationId xmlns:a16="http://schemas.microsoft.com/office/drawing/2014/main" id="{930AED47-D306-ADCE-4E3D-C4B6CEB09B53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  <a:grpFill/>
            </p:grpSpPr>
            <p:sp>
              <p:nvSpPr>
                <p:cNvPr id="828" name="Google Shape;3214;p70">
                  <a:extLst>
                    <a:ext uri="{FF2B5EF4-FFF2-40B4-BE49-F238E27FC236}">
                      <a16:creationId xmlns:a16="http://schemas.microsoft.com/office/drawing/2014/main" id="{8517F013-7472-7149-F475-88D21185C5AD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3215;p70">
                  <a:extLst>
                    <a:ext uri="{FF2B5EF4-FFF2-40B4-BE49-F238E27FC236}">
                      <a16:creationId xmlns:a16="http://schemas.microsoft.com/office/drawing/2014/main" id="{04FDE13D-9E2E-1863-958D-0A2A7D78717A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5" name="Google Shape;3216;p70">
                <a:extLst>
                  <a:ext uri="{FF2B5EF4-FFF2-40B4-BE49-F238E27FC236}">
                    <a16:creationId xmlns:a16="http://schemas.microsoft.com/office/drawing/2014/main" id="{F89627E4-0D12-1ADC-FD5C-AF524C4E54E0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  <a:grpFill/>
            </p:grpSpPr>
            <p:sp>
              <p:nvSpPr>
                <p:cNvPr id="826" name="Google Shape;3217;p70">
                  <a:extLst>
                    <a:ext uri="{FF2B5EF4-FFF2-40B4-BE49-F238E27FC236}">
                      <a16:creationId xmlns:a16="http://schemas.microsoft.com/office/drawing/2014/main" id="{D79CF612-05EA-4723-A6C6-9B5BB4E31DB0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3218;p70">
                  <a:extLst>
                    <a:ext uri="{FF2B5EF4-FFF2-40B4-BE49-F238E27FC236}">
                      <a16:creationId xmlns:a16="http://schemas.microsoft.com/office/drawing/2014/main" id="{92ED8DAD-C29D-9733-5DC3-1264E3946392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219;p70">
              <a:extLst>
                <a:ext uri="{FF2B5EF4-FFF2-40B4-BE49-F238E27FC236}">
                  <a16:creationId xmlns:a16="http://schemas.microsoft.com/office/drawing/2014/main" id="{CB81FACC-2CD8-6752-14F0-88FD4A1B6894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  <a:grpFill/>
          </p:grpSpPr>
          <p:grpSp>
            <p:nvGrpSpPr>
              <p:cNvPr id="793" name="Google Shape;3220;p70">
                <a:extLst>
                  <a:ext uri="{FF2B5EF4-FFF2-40B4-BE49-F238E27FC236}">
                    <a16:creationId xmlns:a16="http://schemas.microsoft.com/office/drawing/2014/main" id="{EC67C7B2-DDCD-E76A-D541-E3566FB3AA07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  <a:grpFill/>
            </p:grpSpPr>
            <p:sp>
              <p:nvSpPr>
                <p:cNvPr id="815" name="Google Shape;3221;p70">
                  <a:extLst>
                    <a:ext uri="{FF2B5EF4-FFF2-40B4-BE49-F238E27FC236}">
                      <a16:creationId xmlns:a16="http://schemas.microsoft.com/office/drawing/2014/main" id="{E78A91E2-6D5C-6847-306B-9C3FDBE55BB9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3222;p70">
                  <a:extLst>
                    <a:ext uri="{FF2B5EF4-FFF2-40B4-BE49-F238E27FC236}">
                      <a16:creationId xmlns:a16="http://schemas.microsoft.com/office/drawing/2014/main" id="{AFAB3A86-EE2B-9532-80B1-DDC699212313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3223;p70">
                  <a:extLst>
                    <a:ext uri="{FF2B5EF4-FFF2-40B4-BE49-F238E27FC236}">
                      <a16:creationId xmlns:a16="http://schemas.microsoft.com/office/drawing/2014/main" id="{167EB76E-BF8F-5BE7-1866-45AA58772099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3224;p70">
                  <a:extLst>
                    <a:ext uri="{FF2B5EF4-FFF2-40B4-BE49-F238E27FC236}">
                      <a16:creationId xmlns:a16="http://schemas.microsoft.com/office/drawing/2014/main" id="{396CEDAA-0B3C-DD06-22C0-EC04523626C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3225;p70">
                  <a:extLst>
                    <a:ext uri="{FF2B5EF4-FFF2-40B4-BE49-F238E27FC236}">
                      <a16:creationId xmlns:a16="http://schemas.microsoft.com/office/drawing/2014/main" id="{86C22840-2191-59E7-1539-A91E75F65067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3226;p70">
                  <a:extLst>
                    <a:ext uri="{FF2B5EF4-FFF2-40B4-BE49-F238E27FC236}">
                      <a16:creationId xmlns:a16="http://schemas.microsoft.com/office/drawing/2014/main" id="{8438372C-768B-7BF3-6BD4-CB8BACE58A23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" name="Google Shape;3227;p70">
                <a:extLst>
                  <a:ext uri="{FF2B5EF4-FFF2-40B4-BE49-F238E27FC236}">
                    <a16:creationId xmlns:a16="http://schemas.microsoft.com/office/drawing/2014/main" id="{9CBDCA1D-3ED8-33B6-349D-54F7B7247694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  <a:grpFill/>
            </p:grpSpPr>
            <p:sp>
              <p:nvSpPr>
                <p:cNvPr id="813" name="Google Shape;3228;p70">
                  <a:extLst>
                    <a:ext uri="{FF2B5EF4-FFF2-40B4-BE49-F238E27FC236}">
                      <a16:creationId xmlns:a16="http://schemas.microsoft.com/office/drawing/2014/main" id="{0A44C666-8634-1B89-3B4D-7B8D5D7D5D35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3229;p70">
                  <a:extLst>
                    <a:ext uri="{FF2B5EF4-FFF2-40B4-BE49-F238E27FC236}">
                      <a16:creationId xmlns:a16="http://schemas.microsoft.com/office/drawing/2014/main" id="{D57B6F6F-6C7B-C793-0BBD-EFDF06640361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3230;p70">
                <a:extLst>
                  <a:ext uri="{FF2B5EF4-FFF2-40B4-BE49-F238E27FC236}">
                    <a16:creationId xmlns:a16="http://schemas.microsoft.com/office/drawing/2014/main" id="{AA98A0FD-7931-9AC2-64D2-93E0A4184566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  <a:grpFill/>
            </p:grpSpPr>
            <p:sp>
              <p:nvSpPr>
                <p:cNvPr id="811" name="Google Shape;3231;p70">
                  <a:extLst>
                    <a:ext uri="{FF2B5EF4-FFF2-40B4-BE49-F238E27FC236}">
                      <a16:creationId xmlns:a16="http://schemas.microsoft.com/office/drawing/2014/main" id="{F15B1FF7-FF0A-BE6F-2363-59ADAC3F12F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3232;p70">
                  <a:extLst>
                    <a:ext uri="{FF2B5EF4-FFF2-40B4-BE49-F238E27FC236}">
                      <a16:creationId xmlns:a16="http://schemas.microsoft.com/office/drawing/2014/main" id="{3BC72F44-9B10-9C94-FE6B-93B824798144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3233;p70">
                <a:extLst>
                  <a:ext uri="{FF2B5EF4-FFF2-40B4-BE49-F238E27FC236}">
                    <a16:creationId xmlns:a16="http://schemas.microsoft.com/office/drawing/2014/main" id="{2230DF9B-D590-662C-7A69-1FF70A8CA02A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  <a:grpFill/>
            </p:grpSpPr>
            <p:sp>
              <p:nvSpPr>
                <p:cNvPr id="809" name="Google Shape;3234;p70">
                  <a:extLst>
                    <a:ext uri="{FF2B5EF4-FFF2-40B4-BE49-F238E27FC236}">
                      <a16:creationId xmlns:a16="http://schemas.microsoft.com/office/drawing/2014/main" id="{E473787E-4DF9-5C80-D0F5-DCED59F1514D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3235;p70">
                  <a:extLst>
                    <a:ext uri="{FF2B5EF4-FFF2-40B4-BE49-F238E27FC236}">
                      <a16:creationId xmlns:a16="http://schemas.microsoft.com/office/drawing/2014/main" id="{EEBEF73B-84BD-8D00-5DCB-BB02F444A96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3236;p70">
                <a:extLst>
                  <a:ext uri="{FF2B5EF4-FFF2-40B4-BE49-F238E27FC236}">
                    <a16:creationId xmlns:a16="http://schemas.microsoft.com/office/drawing/2014/main" id="{0076E7A8-69FC-5C25-3275-60D0F4B5A7D8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  <a:grpFill/>
            </p:grpSpPr>
            <p:sp>
              <p:nvSpPr>
                <p:cNvPr id="807" name="Google Shape;3237;p70">
                  <a:extLst>
                    <a:ext uri="{FF2B5EF4-FFF2-40B4-BE49-F238E27FC236}">
                      <a16:creationId xmlns:a16="http://schemas.microsoft.com/office/drawing/2014/main" id="{0CA51CC7-70CA-3D87-28D4-BBBEF712B31A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3238;p70">
                  <a:extLst>
                    <a:ext uri="{FF2B5EF4-FFF2-40B4-BE49-F238E27FC236}">
                      <a16:creationId xmlns:a16="http://schemas.microsoft.com/office/drawing/2014/main" id="{50835A26-F339-41B2-8522-AF6817D21B0F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3239;p70">
                <a:extLst>
                  <a:ext uri="{FF2B5EF4-FFF2-40B4-BE49-F238E27FC236}">
                    <a16:creationId xmlns:a16="http://schemas.microsoft.com/office/drawing/2014/main" id="{0C1EF03E-7E9E-042D-07B7-56ED4048D851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  <a:grpFill/>
            </p:grpSpPr>
            <p:sp>
              <p:nvSpPr>
                <p:cNvPr id="805" name="Google Shape;3240;p70">
                  <a:extLst>
                    <a:ext uri="{FF2B5EF4-FFF2-40B4-BE49-F238E27FC236}">
                      <a16:creationId xmlns:a16="http://schemas.microsoft.com/office/drawing/2014/main" id="{06F7EDEF-B3C0-8508-8000-FE491194BCA8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3241;p70">
                  <a:extLst>
                    <a:ext uri="{FF2B5EF4-FFF2-40B4-BE49-F238E27FC236}">
                      <a16:creationId xmlns:a16="http://schemas.microsoft.com/office/drawing/2014/main" id="{6A9D1D41-8393-2AA1-CC6C-A5FDC5D3006C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3242;p70">
                <a:extLst>
                  <a:ext uri="{FF2B5EF4-FFF2-40B4-BE49-F238E27FC236}">
                    <a16:creationId xmlns:a16="http://schemas.microsoft.com/office/drawing/2014/main" id="{E6FE3BC8-10A2-A1AA-A6FC-C0A2A6A66188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  <a:grpFill/>
            </p:grpSpPr>
            <p:sp>
              <p:nvSpPr>
                <p:cNvPr id="803" name="Google Shape;3243;p70">
                  <a:extLst>
                    <a:ext uri="{FF2B5EF4-FFF2-40B4-BE49-F238E27FC236}">
                      <a16:creationId xmlns:a16="http://schemas.microsoft.com/office/drawing/2014/main" id="{1F4A24FC-29F2-616A-CA9C-4BAE2DFB9999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3244;p70">
                  <a:extLst>
                    <a:ext uri="{FF2B5EF4-FFF2-40B4-BE49-F238E27FC236}">
                      <a16:creationId xmlns:a16="http://schemas.microsoft.com/office/drawing/2014/main" id="{593434DC-D751-61DB-15FA-C7FE81407BD3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0" name="Google Shape;3245;p70">
                <a:extLst>
                  <a:ext uri="{FF2B5EF4-FFF2-40B4-BE49-F238E27FC236}">
                    <a16:creationId xmlns:a16="http://schemas.microsoft.com/office/drawing/2014/main" id="{C7AC5B10-6527-E162-8ED9-8783648C2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  <a:grpFill/>
            </p:grpSpPr>
            <p:sp>
              <p:nvSpPr>
                <p:cNvPr id="801" name="Google Shape;3246;p70">
                  <a:extLst>
                    <a:ext uri="{FF2B5EF4-FFF2-40B4-BE49-F238E27FC236}">
                      <a16:creationId xmlns:a16="http://schemas.microsoft.com/office/drawing/2014/main" id="{DE88E633-B56B-C20D-4A9D-4F4AAC9CCF5E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3247;p70">
                  <a:extLst>
                    <a:ext uri="{FF2B5EF4-FFF2-40B4-BE49-F238E27FC236}">
                      <a16:creationId xmlns:a16="http://schemas.microsoft.com/office/drawing/2014/main" id="{AA2DF03D-68E7-B218-22C8-834F3BE4BBDC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248;p70">
              <a:extLst>
                <a:ext uri="{FF2B5EF4-FFF2-40B4-BE49-F238E27FC236}">
                  <a16:creationId xmlns:a16="http://schemas.microsoft.com/office/drawing/2014/main" id="{41240F00-F16A-2865-85D4-D5527D863492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  <a:grpFill/>
          </p:grpSpPr>
          <p:grpSp>
            <p:nvGrpSpPr>
              <p:cNvPr id="777" name="Google Shape;3249;p70">
                <a:extLst>
                  <a:ext uri="{FF2B5EF4-FFF2-40B4-BE49-F238E27FC236}">
                    <a16:creationId xmlns:a16="http://schemas.microsoft.com/office/drawing/2014/main" id="{0294FE1C-04BE-1798-874A-7AD30D59A417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  <a:grpFill/>
            </p:grpSpPr>
            <p:sp>
              <p:nvSpPr>
                <p:cNvPr id="790" name="Google Shape;3250;p70">
                  <a:extLst>
                    <a:ext uri="{FF2B5EF4-FFF2-40B4-BE49-F238E27FC236}">
                      <a16:creationId xmlns:a16="http://schemas.microsoft.com/office/drawing/2014/main" id="{54409C81-317B-86E2-1976-0D79F2170C80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3251;p70">
                  <a:extLst>
                    <a:ext uri="{FF2B5EF4-FFF2-40B4-BE49-F238E27FC236}">
                      <a16:creationId xmlns:a16="http://schemas.microsoft.com/office/drawing/2014/main" id="{CDE01D8F-0D23-A783-8795-0BF9C57A6AA8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3252;p70">
                  <a:extLst>
                    <a:ext uri="{FF2B5EF4-FFF2-40B4-BE49-F238E27FC236}">
                      <a16:creationId xmlns:a16="http://schemas.microsoft.com/office/drawing/2014/main" id="{E2684FE2-4F9A-25A3-EADD-C775FDD00DB3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3253;p70">
                <a:extLst>
                  <a:ext uri="{FF2B5EF4-FFF2-40B4-BE49-F238E27FC236}">
                    <a16:creationId xmlns:a16="http://schemas.microsoft.com/office/drawing/2014/main" id="{AAD2C222-ED07-4D73-4F98-E83AEB64FA15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  <a:grpFill/>
            </p:grpSpPr>
            <p:sp>
              <p:nvSpPr>
                <p:cNvPr id="788" name="Google Shape;3254;p70">
                  <a:extLst>
                    <a:ext uri="{FF2B5EF4-FFF2-40B4-BE49-F238E27FC236}">
                      <a16:creationId xmlns:a16="http://schemas.microsoft.com/office/drawing/2014/main" id="{3E353A0C-7ADF-262D-2ECF-AECAADB106EF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3255;p70">
                  <a:extLst>
                    <a:ext uri="{FF2B5EF4-FFF2-40B4-BE49-F238E27FC236}">
                      <a16:creationId xmlns:a16="http://schemas.microsoft.com/office/drawing/2014/main" id="{E34896BA-BD4A-FD76-D19E-BF8894E0A9EC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3256;p70">
                <a:extLst>
                  <a:ext uri="{FF2B5EF4-FFF2-40B4-BE49-F238E27FC236}">
                    <a16:creationId xmlns:a16="http://schemas.microsoft.com/office/drawing/2014/main" id="{FBA8FC45-975C-C9D8-3781-48361024BD54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  <a:grpFill/>
            </p:grpSpPr>
            <p:sp>
              <p:nvSpPr>
                <p:cNvPr id="786" name="Google Shape;3257;p70">
                  <a:extLst>
                    <a:ext uri="{FF2B5EF4-FFF2-40B4-BE49-F238E27FC236}">
                      <a16:creationId xmlns:a16="http://schemas.microsoft.com/office/drawing/2014/main" id="{6962EBFE-6C38-68CF-D991-AE14373F9158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3258;p70">
                  <a:extLst>
                    <a:ext uri="{FF2B5EF4-FFF2-40B4-BE49-F238E27FC236}">
                      <a16:creationId xmlns:a16="http://schemas.microsoft.com/office/drawing/2014/main" id="{94B6D85F-97A6-3CFF-B828-ADF8537EDAE5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3259;p70">
                <a:extLst>
                  <a:ext uri="{FF2B5EF4-FFF2-40B4-BE49-F238E27FC236}">
                    <a16:creationId xmlns:a16="http://schemas.microsoft.com/office/drawing/2014/main" id="{81CDC8E3-03E7-C153-4F68-CD5C9AF2F544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  <a:grpFill/>
            </p:grpSpPr>
            <p:sp>
              <p:nvSpPr>
                <p:cNvPr id="784" name="Google Shape;3260;p70">
                  <a:extLst>
                    <a:ext uri="{FF2B5EF4-FFF2-40B4-BE49-F238E27FC236}">
                      <a16:creationId xmlns:a16="http://schemas.microsoft.com/office/drawing/2014/main" id="{AC7AC776-CB79-D0C5-FF45-3C7B17D549C0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3261;p70">
                  <a:extLst>
                    <a:ext uri="{FF2B5EF4-FFF2-40B4-BE49-F238E27FC236}">
                      <a16:creationId xmlns:a16="http://schemas.microsoft.com/office/drawing/2014/main" id="{78650E6C-29FB-EFFB-B1F9-0694C648C4E7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3262;p70">
                <a:extLst>
                  <a:ext uri="{FF2B5EF4-FFF2-40B4-BE49-F238E27FC236}">
                    <a16:creationId xmlns:a16="http://schemas.microsoft.com/office/drawing/2014/main" id="{BF6B74F3-9CC5-08DD-24A8-77B44A96D33D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  <a:grpFill/>
            </p:grpSpPr>
            <p:sp>
              <p:nvSpPr>
                <p:cNvPr id="782" name="Google Shape;3263;p70">
                  <a:extLst>
                    <a:ext uri="{FF2B5EF4-FFF2-40B4-BE49-F238E27FC236}">
                      <a16:creationId xmlns:a16="http://schemas.microsoft.com/office/drawing/2014/main" id="{5D595AC1-3587-F9E7-221E-46AA6DA0B566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3264;p70">
                  <a:extLst>
                    <a:ext uri="{FF2B5EF4-FFF2-40B4-BE49-F238E27FC236}">
                      <a16:creationId xmlns:a16="http://schemas.microsoft.com/office/drawing/2014/main" id="{4EE45711-496E-58D9-74B6-04D7ABA64B7C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3265;p70">
              <a:extLst>
                <a:ext uri="{FF2B5EF4-FFF2-40B4-BE49-F238E27FC236}">
                  <a16:creationId xmlns:a16="http://schemas.microsoft.com/office/drawing/2014/main" id="{A06BD3D2-D76F-427A-5C0A-37762DEDB89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  <a:grpFill/>
          </p:grpSpPr>
          <p:grpSp>
            <p:nvGrpSpPr>
              <p:cNvPr id="754" name="Google Shape;3266;p70">
                <a:extLst>
                  <a:ext uri="{FF2B5EF4-FFF2-40B4-BE49-F238E27FC236}">
                    <a16:creationId xmlns:a16="http://schemas.microsoft.com/office/drawing/2014/main" id="{A4AD1248-17C6-A815-B881-8DA258123890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  <a:grpFill/>
            </p:grpSpPr>
            <p:sp>
              <p:nvSpPr>
                <p:cNvPr id="773" name="Google Shape;3267;p70">
                  <a:extLst>
                    <a:ext uri="{FF2B5EF4-FFF2-40B4-BE49-F238E27FC236}">
                      <a16:creationId xmlns:a16="http://schemas.microsoft.com/office/drawing/2014/main" id="{C154D849-70A0-A6C4-BA20-75DD1883DFE4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3268;p70">
                  <a:extLst>
                    <a:ext uri="{FF2B5EF4-FFF2-40B4-BE49-F238E27FC236}">
                      <a16:creationId xmlns:a16="http://schemas.microsoft.com/office/drawing/2014/main" id="{857C5784-D345-7B83-F3D4-6E34BC63BF66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3269;p70">
                  <a:extLst>
                    <a:ext uri="{FF2B5EF4-FFF2-40B4-BE49-F238E27FC236}">
                      <a16:creationId xmlns:a16="http://schemas.microsoft.com/office/drawing/2014/main" id="{DF9B5DFA-83A2-5EE8-2E36-DE9116BC3DEE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3270;p70">
                  <a:extLst>
                    <a:ext uri="{FF2B5EF4-FFF2-40B4-BE49-F238E27FC236}">
                      <a16:creationId xmlns:a16="http://schemas.microsoft.com/office/drawing/2014/main" id="{4D8F1DB6-B469-8976-D49C-AC9062CCA9A5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3271;p70">
                <a:extLst>
                  <a:ext uri="{FF2B5EF4-FFF2-40B4-BE49-F238E27FC236}">
                    <a16:creationId xmlns:a16="http://schemas.microsoft.com/office/drawing/2014/main" id="{C5E40289-EDF8-1B63-E364-BA406A165FEB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  <a:grpFill/>
            </p:grpSpPr>
            <p:sp>
              <p:nvSpPr>
                <p:cNvPr id="771" name="Google Shape;3272;p70">
                  <a:extLst>
                    <a:ext uri="{FF2B5EF4-FFF2-40B4-BE49-F238E27FC236}">
                      <a16:creationId xmlns:a16="http://schemas.microsoft.com/office/drawing/2014/main" id="{A0D92E0A-37AB-112C-73F9-01D862534A1C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3273;p70">
                  <a:extLst>
                    <a:ext uri="{FF2B5EF4-FFF2-40B4-BE49-F238E27FC236}">
                      <a16:creationId xmlns:a16="http://schemas.microsoft.com/office/drawing/2014/main" id="{4120CBB2-BDB3-9DCC-CCB5-FD664C022500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6" name="Google Shape;3274;p70">
                <a:extLst>
                  <a:ext uri="{FF2B5EF4-FFF2-40B4-BE49-F238E27FC236}">
                    <a16:creationId xmlns:a16="http://schemas.microsoft.com/office/drawing/2014/main" id="{3E14E75E-155A-04CA-9A98-64CA8D68CE6C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  <a:grpFill/>
            </p:grpSpPr>
            <p:sp>
              <p:nvSpPr>
                <p:cNvPr id="769" name="Google Shape;3275;p70">
                  <a:extLst>
                    <a:ext uri="{FF2B5EF4-FFF2-40B4-BE49-F238E27FC236}">
                      <a16:creationId xmlns:a16="http://schemas.microsoft.com/office/drawing/2014/main" id="{A0BF4654-633F-9FB5-AF9E-BEF3C1D513F3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3276;p70">
                  <a:extLst>
                    <a:ext uri="{FF2B5EF4-FFF2-40B4-BE49-F238E27FC236}">
                      <a16:creationId xmlns:a16="http://schemas.microsoft.com/office/drawing/2014/main" id="{FF109C79-D355-507D-11E7-8ECB4E544ADD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3277;p70">
                <a:extLst>
                  <a:ext uri="{FF2B5EF4-FFF2-40B4-BE49-F238E27FC236}">
                    <a16:creationId xmlns:a16="http://schemas.microsoft.com/office/drawing/2014/main" id="{07D3BB56-E6C1-0C21-5EE9-C78E21631EE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  <a:grpFill/>
            </p:grpSpPr>
            <p:sp>
              <p:nvSpPr>
                <p:cNvPr id="767" name="Google Shape;3278;p70">
                  <a:extLst>
                    <a:ext uri="{FF2B5EF4-FFF2-40B4-BE49-F238E27FC236}">
                      <a16:creationId xmlns:a16="http://schemas.microsoft.com/office/drawing/2014/main" id="{4A6F1122-752E-F8A1-96EA-A9AFDC9B63B9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3279;p70">
                  <a:extLst>
                    <a:ext uri="{FF2B5EF4-FFF2-40B4-BE49-F238E27FC236}">
                      <a16:creationId xmlns:a16="http://schemas.microsoft.com/office/drawing/2014/main" id="{223E34DE-6035-B457-5159-40BB0E07845C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" name="Google Shape;3280;p70">
                <a:extLst>
                  <a:ext uri="{FF2B5EF4-FFF2-40B4-BE49-F238E27FC236}">
                    <a16:creationId xmlns:a16="http://schemas.microsoft.com/office/drawing/2014/main" id="{391D0905-FE74-2677-3F92-2A8C162B111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  <a:grpFill/>
            </p:grpSpPr>
            <p:sp>
              <p:nvSpPr>
                <p:cNvPr id="765" name="Google Shape;3281;p70">
                  <a:extLst>
                    <a:ext uri="{FF2B5EF4-FFF2-40B4-BE49-F238E27FC236}">
                      <a16:creationId xmlns:a16="http://schemas.microsoft.com/office/drawing/2014/main" id="{AD45354B-F8F6-740C-A0B3-1275F8EFB8B3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3282;p70">
                  <a:extLst>
                    <a:ext uri="{FF2B5EF4-FFF2-40B4-BE49-F238E27FC236}">
                      <a16:creationId xmlns:a16="http://schemas.microsoft.com/office/drawing/2014/main" id="{D54FC9B9-8C32-E2C0-85C8-CC8EF2BFED24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3283;p70">
                <a:extLst>
                  <a:ext uri="{FF2B5EF4-FFF2-40B4-BE49-F238E27FC236}">
                    <a16:creationId xmlns:a16="http://schemas.microsoft.com/office/drawing/2014/main" id="{5E92F4BD-A551-CF20-E07C-AB4B90B7FBB8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  <a:grpFill/>
            </p:grpSpPr>
            <p:sp>
              <p:nvSpPr>
                <p:cNvPr id="763" name="Google Shape;3284;p70">
                  <a:extLst>
                    <a:ext uri="{FF2B5EF4-FFF2-40B4-BE49-F238E27FC236}">
                      <a16:creationId xmlns:a16="http://schemas.microsoft.com/office/drawing/2014/main" id="{275C81CC-0C24-3B8A-3E16-AA35587DD5CA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3285;p70">
                  <a:extLst>
                    <a:ext uri="{FF2B5EF4-FFF2-40B4-BE49-F238E27FC236}">
                      <a16:creationId xmlns:a16="http://schemas.microsoft.com/office/drawing/2014/main" id="{1EFA4838-CFC1-00BA-6EDB-2D3416BCB2F5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3286;p70">
                <a:extLst>
                  <a:ext uri="{FF2B5EF4-FFF2-40B4-BE49-F238E27FC236}">
                    <a16:creationId xmlns:a16="http://schemas.microsoft.com/office/drawing/2014/main" id="{71973517-A0B4-CC49-0B95-AAA33C4EAC25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  <a:grpFill/>
            </p:grpSpPr>
            <p:sp>
              <p:nvSpPr>
                <p:cNvPr id="761" name="Google Shape;3287;p70">
                  <a:extLst>
                    <a:ext uri="{FF2B5EF4-FFF2-40B4-BE49-F238E27FC236}">
                      <a16:creationId xmlns:a16="http://schemas.microsoft.com/office/drawing/2014/main" id="{1DF578D3-6CCB-1CF4-4AD6-CA17CDF7153A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3288;p70">
                  <a:extLst>
                    <a:ext uri="{FF2B5EF4-FFF2-40B4-BE49-F238E27FC236}">
                      <a16:creationId xmlns:a16="http://schemas.microsoft.com/office/drawing/2014/main" id="{9C4B9C8B-58FA-DDF2-522C-B76A80355D37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3289;p70">
              <a:extLst>
                <a:ext uri="{FF2B5EF4-FFF2-40B4-BE49-F238E27FC236}">
                  <a16:creationId xmlns:a16="http://schemas.microsoft.com/office/drawing/2014/main" id="{C0AC9EBD-EA56-EED6-A7C6-6595CCBD1CC1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  <a:grpFill/>
          </p:grpSpPr>
          <p:sp>
            <p:nvSpPr>
              <p:cNvPr id="747" name="Google Shape;3290;p70">
                <a:extLst>
                  <a:ext uri="{FF2B5EF4-FFF2-40B4-BE49-F238E27FC236}">
                    <a16:creationId xmlns:a16="http://schemas.microsoft.com/office/drawing/2014/main" id="{43C60121-5177-46F9-1874-B6F7870E4F9A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8" name="Google Shape;3291;p70">
                <a:extLst>
                  <a:ext uri="{FF2B5EF4-FFF2-40B4-BE49-F238E27FC236}">
                    <a16:creationId xmlns:a16="http://schemas.microsoft.com/office/drawing/2014/main" id="{5B50B61C-B1F5-D7EC-ACFA-6C327FE51347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  <a:grpFill/>
            </p:grpSpPr>
            <p:sp>
              <p:nvSpPr>
                <p:cNvPr id="752" name="Google Shape;3292;p70">
                  <a:extLst>
                    <a:ext uri="{FF2B5EF4-FFF2-40B4-BE49-F238E27FC236}">
                      <a16:creationId xmlns:a16="http://schemas.microsoft.com/office/drawing/2014/main" id="{5C4549A5-2C48-14DC-023A-9C6C5B98905B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3293;p70">
                  <a:extLst>
                    <a:ext uri="{FF2B5EF4-FFF2-40B4-BE49-F238E27FC236}">
                      <a16:creationId xmlns:a16="http://schemas.microsoft.com/office/drawing/2014/main" id="{8A11EC6D-9ECB-0A54-493A-C5E154CE1721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3294;p70">
                <a:extLst>
                  <a:ext uri="{FF2B5EF4-FFF2-40B4-BE49-F238E27FC236}">
                    <a16:creationId xmlns:a16="http://schemas.microsoft.com/office/drawing/2014/main" id="{46E21841-1BCD-C9FF-4494-7A8488357DB3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  <a:grpFill/>
            </p:grpSpPr>
            <p:sp>
              <p:nvSpPr>
                <p:cNvPr id="750" name="Google Shape;3295;p70">
                  <a:extLst>
                    <a:ext uri="{FF2B5EF4-FFF2-40B4-BE49-F238E27FC236}">
                      <a16:creationId xmlns:a16="http://schemas.microsoft.com/office/drawing/2014/main" id="{7BCEFA8E-A6BD-6DBD-374E-94D107947CDE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3296;p70">
                  <a:extLst>
                    <a:ext uri="{FF2B5EF4-FFF2-40B4-BE49-F238E27FC236}">
                      <a16:creationId xmlns:a16="http://schemas.microsoft.com/office/drawing/2014/main" id="{65A93D78-CBA1-5FE4-C1A3-5B0D206951DF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297;p70">
              <a:extLst>
                <a:ext uri="{FF2B5EF4-FFF2-40B4-BE49-F238E27FC236}">
                  <a16:creationId xmlns:a16="http://schemas.microsoft.com/office/drawing/2014/main" id="{EBA0BB01-1462-AB99-9B2E-C579915E6862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  <a:grpFill/>
          </p:grpSpPr>
          <p:grpSp>
            <p:nvGrpSpPr>
              <p:cNvPr id="713" name="Google Shape;3298;p70">
                <a:extLst>
                  <a:ext uri="{FF2B5EF4-FFF2-40B4-BE49-F238E27FC236}">
                    <a16:creationId xmlns:a16="http://schemas.microsoft.com/office/drawing/2014/main" id="{705EAD3E-C7B5-C00D-A124-E1788D247E1A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  <a:grpFill/>
            </p:grpSpPr>
            <p:sp>
              <p:nvSpPr>
                <p:cNvPr id="741" name="Google Shape;3299;p70">
                  <a:extLst>
                    <a:ext uri="{FF2B5EF4-FFF2-40B4-BE49-F238E27FC236}">
                      <a16:creationId xmlns:a16="http://schemas.microsoft.com/office/drawing/2014/main" id="{F0E170E7-9E13-98A9-9A99-D04551401B88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3300;p70">
                  <a:extLst>
                    <a:ext uri="{FF2B5EF4-FFF2-40B4-BE49-F238E27FC236}">
                      <a16:creationId xmlns:a16="http://schemas.microsoft.com/office/drawing/2014/main" id="{1DD17ABF-8ADE-2E08-DE3A-6EBA10AA3AA0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3301;p70">
                  <a:extLst>
                    <a:ext uri="{FF2B5EF4-FFF2-40B4-BE49-F238E27FC236}">
                      <a16:creationId xmlns:a16="http://schemas.microsoft.com/office/drawing/2014/main" id="{096DD481-C818-36AD-528F-DF7D8231BDF1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3302;p70">
                  <a:extLst>
                    <a:ext uri="{FF2B5EF4-FFF2-40B4-BE49-F238E27FC236}">
                      <a16:creationId xmlns:a16="http://schemas.microsoft.com/office/drawing/2014/main" id="{D2484A10-D3A8-18B9-7163-B61A2D42D71B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3303;p70">
                  <a:extLst>
                    <a:ext uri="{FF2B5EF4-FFF2-40B4-BE49-F238E27FC236}">
                      <a16:creationId xmlns:a16="http://schemas.microsoft.com/office/drawing/2014/main" id="{3DBD59F1-4845-C045-3A16-F216D8162F55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3304;p70">
                  <a:extLst>
                    <a:ext uri="{FF2B5EF4-FFF2-40B4-BE49-F238E27FC236}">
                      <a16:creationId xmlns:a16="http://schemas.microsoft.com/office/drawing/2014/main" id="{02A942F2-1EB7-C174-54DF-A92E2AA485A8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3305;p70">
                <a:extLst>
                  <a:ext uri="{FF2B5EF4-FFF2-40B4-BE49-F238E27FC236}">
                    <a16:creationId xmlns:a16="http://schemas.microsoft.com/office/drawing/2014/main" id="{F6C2D6CD-6FFE-CEBE-535F-122EDDAE822B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  <a:grpFill/>
            </p:grpSpPr>
            <p:sp>
              <p:nvSpPr>
                <p:cNvPr id="739" name="Google Shape;3306;p70">
                  <a:extLst>
                    <a:ext uri="{FF2B5EF4-FFF2-40B4-BE49-F238E27FC236}">
                      <a16:creationId xmlns:a16="http://schemas.microsoft.com/office/drawing/2014/main" id="{04DEEBEF-18BB-75F3-7FA7-E7E5C6C4612B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3307;p70">
                  <a:extLst>
                    <a:ext uri="{FF2B5EF4-FFF2-40B4-BE49-F238E27FC236}">
                      <a16:creationId xmlns:a16="http://schemas.microsoft.com/office/drawing/2014/main" id="{B91642F2-D348-A804-0F1C-6C578C42CA4B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5" name="Google Shape;3308;p70">
                <a:extLst>
                  <a:ext uri="{FF2B5EF4-FFF2-40B4-BE49-F238E27FC236}">
                    <a16:creationId xmlns:a16="http://schemas.microsoft.com/office/drawing/2014/main" id="{7C317F72-CDB7-0068-9EDE-5B8E8F5E16D8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  <a:grpFill/>
            </p:grpSpPr>
            <p:sp>
              <p:nvSpPr>
                <p:cNvPr id="737" name="Google Shape;3309;p70">
                  <a:extLst>
                    <a:ext uri="{FF2B5EF4-FFF2-40B4-BE49-F238E27FC236}">
                      <a16:creationId xmlns:a16="http://schemas.microsoft.com/office/drawing/2014/main" id="{C52CE6C0-44CF-0DE1-9AAF-C7C8035D6A73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3310;p70">
                  <a:extLst>
                    <a:ext uri="{FF2B5EF4-FFF2-40B4-BE49-F238E27FC236}">
                      <a16:creationId xmlns:a16="http://schemas.microsoft.com/office/drawing/2014/main" id="{3D39B622-C617-C983-76CC-3D9819DB2928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3311;p70">
                <a:extLst>
                  <a:ext uri="{FF2B5EF4-FFF2-40B4-BE49-F238E27FC236}">
                    <a16:creationId xmlns:a16="http://schemas.microsoft.com/office/drawing/2014/main" id="{79B1D1B5-BE09-0B18-06D6-A14FB0F56C4F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  <a:grpFill/>
            </p:grpSpPr>
            <p:sp>
              <p:nvSpPr>
                <p:cNvPr id="735" name="Google Shape;3312;p70">
                  <a:extLst>
                    <a:ext uri="{FF2B5EF4-FFF2-40B4-BE49-F238E27FC236}">
                      <a16:creationId xmlns:a16="http://schemas.microsoft.com/office/drawing/2014/main" id="{AC76C0BC-0024-946A-64D1-0E214D8F85CF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3313;p70">
                  <a:extLst>
                    <a:ext uri="{FF2B5EF4-FFF2-40B4-BE49-F238E27FC236}">
                      <a16:creationId xmlns:a16="http://schemas.microsoft.com/office/drawing/2014/main" id="{285C65F5-4B35-31FA-CFC6-C33B94727F84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7" name="Google Shape;3314;p70">
                <a:extLst>
                  <a:ext uri="{FF2B5EF4-FFF2-40B4-BE49-F238E27FC236}">
                    <a16:creationId xmlns:a16="http://schemas.microsoft.com/office/drawing/2014/main" id="{58FADD51-E84A-39AD-2BFD-1ABB61DAB2C4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  <a:grpFill/>
            </p:grpSpPr>
            <p:sp>
              <p:nvSpPr>
                <p:cNvPr id="733" name="Google Shape;3315;p70">
                  <a:extLst>
                    <a:ext uri="{FF2B5EF4-FFF2-40B4-BE49-F238E27FC236}">
                      <a16:creationId xmlns:a16="http://schemas.microsoft.com/office/drawing/2014/main" id="{326592F3-E01C-8C67-788F-6BA644D0260D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3316;p70">
                  <a:extLst>
                    <a:ext uri="{FF2B5EF4-FFF2-40B4-BE49-F238E27FC236}">
                      <a16:creationId xmlns:a16="http://schemas.microsoft.com/office/drawing/2014/main" id="{191E2639-3FDA-67EE-3D30-A13016C5C204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3317;p70">
                <a:extLst>
                  <a:ext uri="{FF2B5EF4-FFF2-40B4-BE49-F238E27FC236}">
                    <a16:creationId xmlns:a16="http://schemas.microsoft.com/office/drawing/2014/main" id="{75AACC87-2420-3EA2-0C7E-C0E14520C0C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  <a:grpFill/>
            </p:grpSpPr>
            <p:sp>
              <p:nvSpPr>
                <p:cNvPr id="731" name="Google Shape;3318;p70">
                  <a:extLst>
                    <a:ext uri="{FF2B5EF4-FFF2-40B4-BE49-F238E27FC236}">
                      <a16:creationId xmlns:a16="http://schemas.microsoft.com/office/drawing/2014/main" id="{3AD8C451-4E7B-3D7A-55FB-7A6C68D80C07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3319;p70">
                  <a:extLst>
                    <a:ext uri="{FF2B5EF4-FFF2-40B4-BE49-F238E27FC236}">
                      <a16:creationId xmlns:a16="http://schemas.microsoft.com/office/drawing/2014/main" id="{945FEADF-BE0F-5198-5470-8B05932A26C4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9" name="Google Shape;3320;p70">
                <a:extLst>
                  <a:ext uri="{FF2B5EF4-FFF2-40B4-BE49-F238E27FC236}">
                    <a16:creationId xmlns:a16="http://schemas.microsoft.com/office/drawing/2014/main" id="{18D638E6-193E-8075-CC57-B3019E38C1F1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  <a:grpFill/>
            </p:grpSpPr>
            <p:sp>
              <p:nvSpPr>
                <p:cNvPr id="729" name="Google Shape;3321;p70">
                  <a:extLst>
                    <a:ext uri="{FF2B5EF4-FFF2-40B4-BE49-F238E27FC236}">
                      <a16:creationId xmlns:a16="http://schemas.microsoft.com/office/drawing/2014/main" id="{B2F936BE-A27A-3B74-88D6-0747E04F7CC8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3322;p70">
                  <a:extLst>
                    <a:ext uri="{FF2B5EF4-FFF2-40B4-BE49-F238E27FC236}">
                      <a16:creationId xmlns:a16="http://schemas.microsoft.com/office/drawing/2014/main" id="{4C1BDAF4-3F7C-9264-62A2-2C1B190457A3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" name="Google Shape;3323;p70">
                <a:extLst>
                  <a:ext uri="{FF2B5EF4-FFF2-40B4-BE49-F238E27FC236}">
                    <a16:creationId xmlns:a16="http://schemas.microsoft.com/office/drawing/2014/main" id="{87D68B6E-5002-B817-D661-7326622B9EDD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  <a:grpFill/>
            </p:grpSpPr>
            <p:sp>
              <p:nvSpPr>
                <p:cNvPr id="727" name="Google Shape;3324;p70">
                  <a:extLst>
                    <a:ext uri="{FF2B5EF4-FFF2-40B4-BE49-F238E27FC236}">
                      <a16:creationId xmlns:a16="http://schemas.microsoft.com/office/drawing/2014/main" id="{42E553FE-00B0-474A-33A2-7D71C7678116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3325;p70">
                  <a:extLst>
                    <a:ext uri="{FF2B5EF4-FFF2-40B4-BE49-F238E27FC236}">
                      <a16:creationId xmlns:a16="http://schemas.microsoft.com/office/drawing/2014/main" id="{9CE8A760-5DA1-90F9-78B4-7B63D0FC098A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1" name="Google Shape;3326;p70">
                <a:extLst>
                  <a:ext uri="{FF2B5EF4-FFF2-40B4-BE49-F238E27FC236}">
                    <a16:creationId xmlns:a16="http://schemas.microsoft.com/office/drawing/2014/main" id="{2F9AD518-C4D7-75C0-EB39-435F40B39577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  <a:grpFill/>
            </p:grpSpPr>
            <p:sp>
              <p:nvSpPr>
                <p:cNvPr id="725" name="Google Shape;3327;p70">
                  <a:extLst>
                    <a:ext uri="{FF2B5EF4-FFF2-40B4-BE49-F238E27FC236}">
                      <a16:creationId xmlns:a16="http://schemas.microsoft.com/office/drawing/2014/main" id="{629D696D-6839-17E4-59BD-BC4E87EBEC75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3328;p70">
                  <a:extLst>
                    <a:ext uri="{FF2B5EF4-FFF2-40B4-BE49-F238E27FC236}">
                      <a16:creationId xmlns:a16="http://schemas.microsoft.com/office/drawing/2014/main" id="{22F3FF6C-2A3C-30F8-A537-798E1E905A8B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2" name="Google Shape;3329;p70">
                <a:extLst>
                  <a:ext uri="{FF2B5EF4-FFF2-40B4-BE49-F238E27FC236}">
                    <a16:creationId xmlns:a16="http://schemas.microsoft.com/office/drawing/2014/main" id="{9EB587AD-EABA-DC68-30DA-F68DE4C299ED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  <a:grpFill/>
            </p:grpSpPr>
            <p:sp>
              <p:nvSpPr>
                <p:cNvPr id="723" name="Google Shape;3330;p70">
                  <a:extLst>
                    <a:ext uri="{FF2B5EF4-FFF2-40B4-BE49-F238E27FC236}">
                      <a16:creationId xmlns:a16="http://schemas.microsoft.com/office/drawing/2014/main" id="{01D3BAAB-53F7-9695-EE67-C8503AE5A70D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3331;p70">
                  <a:extLst>
                    <a:ext uri="{FF2B5EF4-FFF2-40B4-BE49-F238E27FC236}">
                      <a16:creationId xmlns:a16="http://schemas.microsoft.com/office/drawing/2014/main" id="{EFA9E5D1-2655-D5A8-788B-4468EB15DDE9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32;p70">
              <a:extLst>
                <a:ext uri="{FF2B5EF4-FFF2-40B4-BE49-F238E27FC236}">
                  <a16:creationId xmlns:a16="http://schemas.microsoft.com/office/drawing/2014/main" id="{FAF550EB-06BF-C107-F51C-6532D86BBA7D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  <a:grpFill/>
          </p:grpSpPr>
          <p:grpSp>
            <p:nvGrpSpPr>
              <p:cNvPr id="656" name="Google Shape;3333;p70">
                <a:extLst>
                  <a:ext uri="{FF2B5EF4-FFF2-40B4-BE49-F238E27FC236}">
                    <a16:creationId xmlns:a16="http://schemas.microsoft.com/office/drawing/2014/main" id="{7DA6F42E-3BCD-40C9-09DD-047E0E20F20A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  <a:grpFill/>
            </p:grpSpPr>
            <p:sp>
              <p:nvSpPr>
                <p:cNvPr id="696" name="Google Shape;3334;p70">
                  <a:extLst>
                    <a:ext uri="{FF2B5EF4-FFF2-40B4-BE49-F238E27FC236}">
                      <a16:creationId xmlns:a16="http://schemas.microsoft.com/office/drawing/2014/main" id="{744E4CA7-39C4-492D-0E33-C98CD4D8CD7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3335;p70">
                  <a:extLst>
                    <a:ext uri="{FF2B5EF4-FFF2-40B4-BE49-F238E27FC236}">
                      <a16:creationId xmlns:a16="http://schemas.microsoft.com/office/drawing/2014/main" id="{170BB9A1-83B8-CD6C-5960-5D44381A6C6A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3336;p70">
                  <a:extLst>
                    <a:ext uri="{FF2B5EF4-FFF2-40B4-BE49-F238E27FC236}">
                      <a16:creationId xmlns:a16="http://schemas.microsoft.com/office/drawing/2014/main" id="{1E7B638E-2B90-327C-B645-EEF7435E536D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3337;p70">
                  <a:extLst>
                    <a:ext uri="{FF2B5EF4-FFF2-40B4-BE49-F238E27FC236}">
                      <a16:creationId xmlns:a16="http://schemas.microsoft.com/office/drawing/2014/main" id="{3AAB73F7-FE8A-1B54-C9A9-F836A399FCCB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3338;p70">
                  <a:extLst>
                    <a:ext uri="{FF2B5EF4-FFF2-40B4-BE49-F238E27FC236}">
                      <a16:creationId xmlns:a16="http://schemas.microsoft.com/office/drawing/2014/main" id="{CCD5C908-A3D8-0EDD-5AED-93461D2BD4A0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3339;p70">
                  <a:extLst>
                    <a:ext uri="{FF2B5EF4-FFF2-40B4-BE49-F238E27FC236}">
                      <a16:creationId xmlns:a16="http://schemas.microsoft.com/office/drawing/2014/main" id="{478D2FF6-9733-C532-F56B-AE3C08B172B3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3340;p70">
                  <a:extLst>
                    <a:ext uri="{FF2B5EF4-FFF2-40B4-BE49-F238E27FC236}">
                      <a16:creationId xmlns:a16="http://schemas.microsoft.com/office/drawing/2014/main" id="{29FD81F6-DF41-3672-0737-D02A2DE55854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3341;p70">
                  <a:extLst>
                    <a:ext uri="{FF2B5EF4-FFF2-40B4-BE49-F238E27FC236}">
                      <a16:creationId xmlns:a16="http://schemas.microsoft.com/office/drawing/2014/main" id="{BD84D859-9FEF-75DF-CEC4-C30A335DB9A6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3342;p70">
                  <a:extLst>
                    <a:ext uri="{FF2B5EF4-FFF2-40B4-BE49-F238E27FC236}">
                      <a16:creationId xmlns:a16="http://schemas.microsoft.com/office/drawing/2014/main" id="{7379A550-91F2-E899-7C7C-CF9175D47448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3343;p70">
                  <a:extLst>
                    <a:ext uri="{FF2B5EF4-FFF2-40B4-BE49-F238E27FC236}">
                      <a16:creationId xmlns:a16="http://schemas.microsoft.com/office/drawing/2014/main" id="{826B34D4-11F0-0D68-7524-9E629E4590FF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3344;p70">
                  <a:extLst>
                    <a:ext uri="{FF2B5EF4-FFF2-40B4-BE49-F238E27FC236}">
                      <a16:creationId xmlns:a16="http://schemas.microsoft.com/office/drawing/2014/main" id="{2C644248-EFE7-64F4-4787-1B44653CD3D9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3345;p70">
                  <a:extLst>
                    <a:ext uri="{FF2B5EF4-FFF2-40B4-BE49-F238E27FC236}">
                      <a16:creationId xmlns:a16="http://schemas.microsoft.com/office/drawing/2014/main" id="{1ED54009-F4B4-FEB0-C668-24D557816141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3346;p70">
                  <a:extLst>
                    <a:ext uri="{FF2B5EF4-FFF2-40B4-BE49-F238E27FC236}">
                      <a16:creationId xmlns:a16="http://schemas.microsoft.com/office/drawing/2014/main" id="{BEF6E0F3-77DA-1784-0B2C-78A5B24CD612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3347;p70">
                  <a:extLst>
                    <a:ext uri="{FF2B5EF4-FFF2-40B4-BE49-F238E27FC236}">
                      <a16:creationId xmlns:a16="http://schemas.microsoft.com/office/drawing/2014/main" id="{3CDC49E9-B960-92CB-95A2-956D76588CFD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3348;p70">
                  <a:extLst>
                    <a:ext uri="{FF2B5EF4-FFF2-40B4-BE49-F238E27FC236}">
                      <a16:creationId xmlns:a16="http://schemas.microsoft.com/office/drawing/2014/main" id="{BCE27A89-5909-2BC7-3C3D-467230B27C25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3349;p70">
                  <a:extLst>
                    <a:ext uri="{FF2B5EF4-FFF2-40B4-BE49-F238E27FC236}">
                      <a16:creationId xmlns:a16="http://schemas.microsoft.com/office/drawing/2014/main" id="{6468933D-91A5-8560-D2C9-9B7FEBC789CF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3350;p70">
                  <a:extLst>
                    <a:ext uri="{FF2B5EF4-FFF2-40B4-BE49-F238E27FC236}">
                      <a16:creationId xmlns:a16="http://schemas.microsoft.com/office/drawing/2014/main" id="{B3AA4D26-8292-856F-1552-CDA488343726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3351;p70">
                <a:extLst>
                  <a:ext uri="{FF2B5EF4-FFF2-40B4-BE49-F238E27FC236}">
                    <a16:creationId xmlns:a16="http://schemas.microsoft.com/office/drawing/2014/main" id="{3F31CC94-44F0-8464-440C-B1689FDC3DA7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  <a:grpFill/>
            </p:grpSpPr>
            <p:sp>
              <p:nvSpPr>
                <p:cNvPr id="694" name="Google Shape;3352;p70">
                  <a:extLst>
                    <a:ext uri="{FF2B5EF4-FFF2-40B4-BE49-F238E27FC236}">
                      <a16:creationId xmlns:a16="http://schemas.microsoft.com/office/drawing/2014/main" id="{7F6A1571-56C6-22A4-E733-2638E997E618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3353;p70">
                  <a:extLst>
                    <a:ext uri="{FF2B5EF4-FFF2-40B4-BE49-F238E27FC236}">
                      <a16:creationId xmlns:a16="http://schemas.microsoft.com/office/drawing/2014/main" id="{07D72E63-B66B-F858-15EC-4531D0C39348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3354;p70">
                <a:extLst>
                  <a:ext uri="{FF2B5EF4-FFF2-40B4-BE49-F238E27FC236}">
                    <a16:creationId xmlns:a16="http://schemas.microsoft.com/office/drawing/2014/main" id="{5E5191A4-E890-31E7-F722-60522B453FDE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  <a:grpFill/>
            </p:grpSpPr>
            <p:sp>
              <p:nvSpPr>
                <p:cNvPr id="692" name="Google Shape;3355;p70">
                  <a:extLst>
                    <a:ext uri="{FF2B5EF4-FFF2-40B4-BE49-F238E27FC236}">
                      <a16:creationId xmlns:a16="http://schemas.microsoft.com/office/drawing/2014/main" id="{D2675BCA-08A0-E197-0916-01BC78A39F54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3356;p70">
                  <a:extLst>
                    <a:ext uri="{FF2B5EF4-FFF2-40B4-BE49-F238E27FC236}">
                      <a16:creationId xmlns:a16="http://schemas.microsoft.com/office/drawing/2014/main" id="{B8035C68-DC48-11A6-15CC-7B778CE2CDE2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3357;p70">
                <a:extLst>
                  <a:ext uri="{FF2B5EF4-FFF2-40B4-BE49-F238E27FC236}">
                    <a16:creationId xmlns:a16="http://schemas.microsoft.com/office/drawing/2014/main" id="{4580D553-AC8A-C82D-2E48-54C684196E69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  <a:grpFill/>
            </p:grpSpPr>
            <p:sp>
              <p:nvSpPr>
                <p:cNvPr id="690" name="Google Shape;3358;p70">
                  <a:extLst>
                    <a:ext uri="{FF2B5EF4-FFF2-40B4-BE49-F238E27FC236}">
                      <a16:creationId xmlns:a16="http://schemas.microsoft.com/office/drawing/2014/main" id="{A2C961AC-382C-9E63-1F24-8699607CC73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3359;p70">
                  <a:extLst>
                    <a:ext uri="{FF2B5EF4-FFF2-40B4-BE49-F238E27FC236}">
                      <a16:creationId xmlns:a16="http://schemas.microsoft.com/office/drawing/2014/main" id="{43F88E24-3D2D-AF4C-50FA-4321D015B587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" name="Google Shape;3360;p70">
                <a:extLst>
                  <a:ext uri="{FF2B5EF4-FFF2-40B4-BE49-F238E27FC236}">
                    <a16:creationId xmlns:a16="http://schemas.microsoft.com/office/drawing/2014/main" id="{8E417A0F-900B-1ECD-BA1E-14FB08EFE6C5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  <a:grpFill/>
            </p:grpSpPr>
            <p:sp>
              <p:nvSpPr>
                <p:cNvPr id="688" name="Google Shape;3361;p70">
                  <a:extLst>
                    <a:ext uri="{FF2B5EF4-FFF2-40B4-BE49-F238E27FC236}">
                      <a16:creationId xmlns:a16="http://schemas.microsoft.com/office/drawing/2014/main" id="{8B9ADB98-45B8-A28D-A1FA-B4F1D1AD388A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3362;p70">
                  <a:extLst>
                    <a:ext uri="{FF2B5EF4-FFF2-40B4-BE49-F238E27FC236}">
                      <a16:creationId xmlns:a16="http://schemas.microsoft.com/office/drawing/2014/main" id="{380E7E78-3237-18C5-840A-20D3A8A13EBB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" name="Google Shape;3363;p70">
                <a:extLst>
                  <a:ext uri="{FF2B5EF4-FFF2-40B4-BE49-F238E27FC236}">
                    <a16:creationId xmlns:a16="http://schemas.microsoft.com/office/drawing/2014/main" id="{796115D6-296D-C279-A32D-E8BD8C94095C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  <a:grpFill/>
            </p:grpSpPr>
            <p:sp>
              <p:nvSpPr>
                <p:cNvPr id="686" name="Google Shape;3364;p70">
                  <a:extLst>
                    <a:ext uri="{FF2B5EF4-FFF2-40B4-BE49-F238E27FC236}">
                      <a16:creationId xmlns:a16="http://schemas.microsoft.com/office/drawing/2014/main" id="{75A88304-8479-51EA-516B-C950F208D73D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3365;p70">
                  <a:extLst>
                    <a:ext uri="{FF2B5EF4-FFF2-40B4-BE49-F238E27FC236}">
                      <a16:creationId xmlns:a16="http://schemas.microsoft.com/office/drawing/2014/main" id="{C01D4D84-9711-58A7-C56D-FB5379C2BD4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" name="Google Shape;3366;p70">
                <a:extLst>
                  <a:ext uri="{FF2B5EF4-FFF2-40B4-BE49-F238E27FC236}">
                    <a16:creationId xmlns:a16="http://schemas.microsoft.com/office/drawing/2014/main" id="{824CA71B-22F4-C46D-D946-F9301A74EB3B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  <a:grpFill/>
            </p:grpSpPr>
            <p:sp>
              <p:nvSpPr>
                <p:cNvPr id="684" name="Google Shape;3367;p70">
                  <a:extLst>
                    <a:ext uri="{FF2B5EF4-FFF2-40B4-BE49-F238E27FC236}">
                      <a16:creationId xmlns:a16="http://schemas.microsoft.com/office/drawing/2014/main" id="{8E6B059B-0A50-B870-D88F-CA00A64616CE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3368;p70">
                  <a:extLst>
                    <a:ext uri="{FF2B5EF4-FFF2-40B4-BE49-F238E27FC236}">
                      <a16:creationId xmlns:a16="http://schemas.microsoft.com/office/drawing/2014/main" id="{D878ECB7-2C4F-7E3C-460F-E7A4FA44CA14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3369;p70">
                <a:extLst>
                  <a:ext uri="{FF2B5EF4-FFF2-40B4-BE49-F238E27FC236}">
                    <a16:creationId xmlns:a16="http://schemas.microsoft.com/office/drawing/2014/main" id="{2FDFB2EB-53A8-B57E-194F-0D0312D1E598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  <a:grpFill/>
            </p:grpSpPr>
            <p:sp>
              <p:nvSpPr>
                <p:cNvPr id="682" name="Google Shape;3370;p70">
                  <a:extLst>
                    <a:ext uri="{FF2B5EF4-FFF2-40B4-BE49-F238E27FC236}">
                      <a16:creationId xmlns:a16="http://schemas.microsoft.com/office/drawing/2014/main" id="{9D49C3F0-BC93-F429-8F90-4D97CE610901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3371;p70">
                  <a:extLst>
                    <a:ext uri="{FF2B5EF4-FFF2-40B4-BE49-F238E27FC236}">
                      <a16:creationId xmlns:a16="http://schemas.microsoft.com/office/drawing/2014/main" id="{1EA43C3D-2A2D-9ED8-8B31-717D837B035F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" name="Google Shape;3372;p70">
                <a:extLst>
                  <a:ext uri="{FF2B5EF4-FFF2-40B4-BE49-F238E27FC236}">
                    <a16:creationId xmlns:a16="http://schemas.microsoft.com/office/drawing/2014/main" id="{6432BE5F-B0CE-8B18-9FA8-D5A37B89A8B9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  <a:grpFill/>
            </p:grpSpPr>
            <p:sp>
              <p:nvSpPr>
                <p:cNvPr id="680" name="Google Shape;3373;p70">
                  <a:extLst>
                    <a:ext uri="{FF2B5EF4-FFF2-40B4-BE49-F238E27FC236}">
                      <a16:creationId xmlns:a16="http://schemas.microsoft.com/office/drawing/2014/main" id="{7F267830-3947-F3FC-7729-80C0F3282CD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3374;p70">
                  <a:extLst>
                    <a:ext uri="{FF2B5EF4-FFF2-40B4-BE49-F238E27FC236}">
                      <a16:creationId xmlns:a16="http://schemas.microsoft.com/office/drawing/2014/main" id="{5F2A75A8-FC8C-9663-7523-ACF01FD583A7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5" name="Google Shape;3375;p70">
                <a:extLst>
                  <a:ext uri="{FF2B5EF4-FFF2-40B4-BE49-F238E27FC236}">
                    <a16:creationId xmlns:a16="http://schemas.microsoft.com/office/drawing/2014/main" id="{4C92B008-781A-83ED-5E06-BB100D5CF192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  <a:grpFill/>
            </p:grpSpPr>
            <p:sp>
              <p:nvSpPr>
                <p:cNvPr id="678" name="Google Shape;3376;p70">
                  <a:extLst>
                    <a:ext uri="{FF2B5EF4-FFF2-40B4-BE49-F238E27FC236}">
                      <a16:creationId xmlns:a16="http://schemas.microsoft.com/office/drawing/2014/main" id="{461E8681-A073-01CA-B4BF-688A9F98C2E5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3377;p70">
                  <a:extLst>
                    <a:ext uri="{FF2B5EF4-FFF2-40B4-BE49-F238E27FC236}">
                      <a16:creationId xmlns:a16="http://schemas.microsoft.com/office/drawing/2014/main" id="{25C60B9F-2289-C26A-93BA-1E5E5E0E9DD5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6" name="Google Shape;3378;p70">
                <a:extLst>
                  <a:ext uri="{FF2B5EF4-FFF2-40B4-BE49-F238E27FC236}">
                    <a16:creationId xmlns:a16="http://schemas.microsoft.com/office/drawing/2014/main" id="{C18B2E5F-F7AD-A960-FA84-6E3C08539A3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  <a:grpFill/>
            </p:grpSpPr>
            <p:sp>
              <p:nvSpPr>
                <p:cNvPr id="676" name="Google Shape;3379;p70">
                  <a:extLst>
                    <a:ext uri="{FF2B5EF4-FFF2-40B4-BE49-F238E27FC236}">
                      <a16:creationId xmlns:a16="http://schemas.microsoft.com/office/drawing/2014/main" id="{6DEB2AD0-4708-8392-CAEC-60D666F47350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3380;p70">
                  <a:extLst>
                    <a:ext uri="{FF2B5EF4-FFF2-40B4-BE49-F238E27FC236}">
                      <a16:creationId xmlns:a16="http://schemas.microsoft.com/office/drawing/2014/main" id="{08C49CED-3066-4D96-8D43-46D95FF024A4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3381;p70">
                <a:extLst>
                  <a:ext uri="{FF2B5EF4-FFF2-40B4-BE49-F238E27FC236}">
                    <a16:creationId xmlns:a16="http://schemas.microsoft.com/office/drawing/2014/main" id="{8F826A98-42AA-9E83-CF08-3D6BC3AE2079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  <a:grpFill/>
            </p:grpSpPr>
            <p:sp>
              <p:nvSpPr>
                <p:cNvPr id="674" name="Google Shape;3382;p70">
                  <a:extLst>
                    <a:ext uri="{FF2B5EF4-FFF2-40B4-BE49-F238E27FC236}">
                      <a16:creationId xmlns:a16="http://schemas.microsoft.com/office/drawing/2014/main" id="{E423B2CC-E2CA-FAAC-2252-844D498CEFDA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3383;p70">
                  <a:extLst>
                    <a:ext uri="{FF2B5EF4-FFF2-40B4-BE49-F238E27FC236}">
                      <a16:creationId xmlns:a16="http://schemas.microsoft.com/office/drawing/2014/main" id="{C51BA92F-89E1-E781-A266-D2ECDD921112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3384;p70">
                <a:extLst>
                  <a:ext uri="{FF2B5EF4-FFF2-40B4-BE49-F238E27FC236}">
                    <a16:creationId xmlns:a16="http://schemas.microsoft.com/office/drawing/2014/main" id="{E3E7D96B-93F5-8EB2-461B-155DDD378BD3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  <a:grpFill/>
            </p:grpSpPr>
            <p:sp>
              <p:nvSpPr>
                <p:cNvPr id="672" name="Google Shape;3385;p70">
                  <a:extLst>
                    <a:ext uri="{FF2B5EF4-FFF2-40B4-BE49-F238E27FC236}">
                      <a16:creationId xmlns:a16="http://schemas.microsoft.com/office/drawing/2014/main" id="{3E5E1889-F15D-4F4C-63EF-7DD713C43A5C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3386;p70">
                  <a:extLst>
                    <a:ext uri="{FF2B5EF4-FFF2-40B4-BE49-F238E27FC236}">
                      <a16:creationId xmlns:a16="http://schemas.microsoft.com/office/drawing/2014/main" id="{1DD5DE1C-75AD-437C-F2F2-3691D21C962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" name="Google Shape;3387;p70">
                <a:extLst>
                  <a:ext uri="{FF2B5EF4-FFF2-40B4-BE49-F238E27FC236}">
                    <a16:creationId xmlns:a16="http://schemas.microsoft.com/office/drawing/2014/main" id="{8405BD11-C01C-9386-0BCC-7E4FD9FE8CE5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  <a:grpFill/>
            </p:grpSpPr>
            <p:sp>
              <p:nvSpPr>
                <p:cNvPr id="670" name="Google Shape;3388;p70">
                  <a:extLst>
                    <a:ext uri="{FF2B5EF4-FFF2-40B4-BE49-F238E27FC236}">
                      <a16:creationId xmlns:a16="http://schemas.microsoft.com/office/drawing/2014/main" id="{9600D108-4CBF-2C8E-7540-F88379FE6AAD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3389;p70">
                  <a:extLst>
                    <a:ext uri="{FF2B5EF4-FFF2-40B4-BE49-F238E27FC236}">
                      <a16:creationId xmlns:a16="http://schemas.microsoft.com/office/drawing/2014/main" id="{3A742E4E-0C1E-9AAC-C8FE-FA967218FAB9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90;p70">
              <a:extLst>
                <a:ext uri="{FF2B5EF4-FFF2-40B4-BE49-F238E27FC236}">
                  <a16:creationId xmlns:a16="http://schemas.microsoft.com/office/drawing/2014/main" id="{9CE4ADE9-F324-0B48-807F-5FB6C9505B25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  <a:grpFill/>
          </p:grpSpPr>
          <p:sp>
            <p:nvSpPr>
              <p:cNvPr id="236" name="Google Shape;3391;p70">
                <a:extLst>
                  <a:ext uri="{FF2B5EF4-FFF2-40B4-BE49-F238E27FC236}">
                    <a16:creationId xmlns:a16="http://schemas.microsoft.com/office/drawing/2014/main" id="{43CF3843-A812-16EA-5D1A-9B5728F21790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" name="Google Shape;3392;p70">
                <a:extLst>
                  <a:ext uri="{FF2B5EF4-FFF2-40B4-BE49-F238E27FC236}">
                    <a16:creationId xmlns:a16="http://schemas.microsoft.com/office/drawing/2014/main" id="{CD909B39-CF6F-BBC5-0B7B-6932E992A108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  <a:grpFill/>
            </p:grpSpPr>
            <p:sp>
              <p:nvSpPr>
                <p:cNvPr id="555" name="Google Shape;3393;p70">
                  <a:extLst>
                    <a:ext uri="{FF2B5EF4-FFF2-40B4-BE49-F238E27FC236}">
                      <a16:creationId xmlns:a16="http://schemas.microsoft.com/office/drawing/2014/main" id="{1E081DB2-379B-A348-485B-E57F33CDEEFD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3394;p70">
                  <a:extLst>
                    <a:ext uri="{FF2B5EF4-FFF2-40B4-BE49-F238E27FC236}">
                      <a16:creationId xmlns:a16="http://schemas.microsoft.com/office/drawing/2014/main" id="{2E635F36-1732-2D41-43E0-878458A59CB6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7" name="Google Shape;3395;p70">
                  <a:extLst>
                    <a:ext uri="{FF2B5EF4-FFF2-40B4-BE49-F238E27FC236}">
                      <a16:creationId xmlns:a16="http://schemas.microsoft.com/office/drawing/2014/main" id="{FDA1ECA3-A97D-989B-5554-C46D301D8E64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  <a:grpFill/>
              </p:grpSpPr>
              <p:sp>
                <p:nvSpPr>
                  <p:cNvPr id="558" name="Google Shape;3396;p70">
                    <a:extLst>
                      <a:ext uri="{FF2B5EF4-FFF2-40B4-BE49-F238E27FC236}">
                        <a16:creationId xmlns:a16="http://schemas.microsoft.com/office/drawing/2014/main" id="{F2F2B57A-CB9D-970F-0AD7-3AC1C6A08045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3397;p70">
                    <a:extLst>
                      <a:ext uri="{FF2B5EF4-FFF2-40B4-BE49-F238E27FC236}">
                        <a16:creationId xmlns:a16="http://schemas.microsoft.com/office/drawing/2014/main" id="{3D6DEB20-F22B-2351-FC2F-5B494BAE3E72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0" name="Google Shape;3398;p70">
                    <a:extLst>
                      <a:ext uri="{FF2B5EF4-FFF2-40B4-BE49-F238E27FC236}">
                        <a16:creationId xmlns:a16="http://schemas.microsoft.com/office/drawing/2014/main" id="{CBE4BD78-298E-AE3A-D33B-AF604BD41B20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  <a:grpFill/>
                </p:grpSpPr>
                <p:sp>
                  <p:nvSpPr>
                    <p:cNvPr id="561" name="Google Shape;3399;p70">
                      <a:extLst>
                        <a:ext uri="{FF2B5EF4-FFF2-40B4-BE49-F238E27FC236}">
                          <a16:creationId xmlns:a16="http://schemas.microsoft.com/office/drawing/2014/main" id="{488F3416-DDE6-ED10-A0D7-6E7E2C46DC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" name="Google Shape;3400;p70">
                      <a:extLst>
                        <a:ext uri="{FF2B5EF4-FFF2-40B4-BE49-F238E27FC236}">
                          <a16:creationId xmlns:a16="http://schemas.microsoft.com/office/drawing/2014/main" id="{9A5354C2-FD26-A833-BC56-5CFA1B749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3" name="Google Shape;3401;p70">
                      <a:extLst>
                        <a:ext uri="{FF2B5EF4-FFF2-40B4-BE49-F238E27FC236}">
                          <a16:creationId xmlns:a16="http://schemas.microsoft.com/office/drawing/2014/main" id="{9E5A6594-35E8-457E-274B-B715BE7F4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" name="Google Shape;3402;p70">
                      <a:extLst>
                        <a:ext uri="{FF2B5EF4-FFF2-40B4-BE49-F238E27FC236}">
                          <a16:creationId xmlns:a16="http://schemas.microsoft.com/office/drawing/2014/main" id="{9E506BF4-2E97-FC51-26AA-86231CC8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" name="Google Shape;3403;p70">
                      <a:extLst>
                        <a:ext uri="{FF2B5EF4-FFF2-40B4-BE49-F238E27FC236}">
                          <a16:creationId xmlns:a16="http://schemas.microsoft.com/office/drawing/2014/main" id="{FF8F7512-B12D-98A7-EE46-7AF485197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6" name="Google Shape;3404;p70">
                      <a:extLst>
                        <a:ext uri="{FF2B5EF4-FFF2-40B4-BE49-F238E27FC236}">
                          <a16:creationId xmlns:a16="http://schemas.microsoft.com/office/drawing/2014/main" id="{20970C4D-F71F-E816-AFA8-C02854234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7" name="Google Shape;3405;p70">
                      <a:extLst>
                        <a:ext uri="{FF2B5EF4-FFF2-40B4-BE49-F238E27FC236}">
                          <a16:creationId xmlns:a16="http://schemas.microsoft.com/office/drawing/2014/main" id="{0487B9C7-2AA0-15E3-1CAC-C1CC65E16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8" name="Google Shape;3406;p70">
                      <a:extLst>
                        <a:ext uri="{FF2B5EF4-FFF2-40B4-BE49-F238E27FC236}">
                          <a16:creationId xmlns:a16="http://schemas.microsoft.com/office/drawing/2014/main" id="{3FBDE2AD-3FED-CF58-0527-FCD140927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69" name="Google Shape;3407;p70">
                      <a:extLst>
                        <a:ext uri="{FF2B5EF4-FFF2-40B4-BE49-F238E27FC236}">
                          <a16:creationId xmlns:a16="http://schemas.microsoft.com/office/drawing/2014/main" id="{4023FE97-5D13-B8F8-0849-0BA239E8F3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  <a:grpFill/>
                  </p:grpSpPr>
                  <p:sp>
                    <p:nvSpPr>
                      <p:cNvPr id="570" name="Google Shape;3408;p70">
                        <a:extLst>
                          <a:ext uri="{FF2B5EF4-FFF2-40B4-BE49-F238E27FC236}">
                            <a16:creationId xmlns:a16="http://schemas.microsoft.com/office/drawing/2014/main" id="{40AB8D7B-D4CD-9F2C-4D49-7B5FABA235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3409;p70">
                        <a:extLst>
                          <a:ext uri="{FF2B5EF4-FFF2-40B4-BE49-F238E27FC236}">
                            <a16:creationId xmlns:a16="http://schemas.microsoft.com/office/drawing/2014/main" id="{72248D20-EAF6-977D-376A-05E1412A6C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3410;p70">
                        <a:extLst>
                          <a:ext uri="{FF2B5EF4-FFF2-40B4-BE49-F238E27FC236}">
                            <a16:creationId xmlns:a16="http://schemas.microsoft.com/office/drawing/2014/main" id="{09513DBE-8582-9547-047A-D18E77F285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" name="Google Shape;3411;p70">
                        <a:extLst>
                          <a:ext uri="{FF2B5EF4-FFF2-40B4-BE49-F238E27FC236}">
                            <a16:creationId xmlns:a16="http://schemas.microsoft.com/office/drawing/2014/main" id="{925A2F05-56DD-0C52-1B69-E760C01B3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" name="Google Shape;3412;p70">
                        <a:extLst>
                          <a:ext uri="{FF2B5EF4-FFF2-40B4-BE49-F238E27FC236}">
                            <a16:creationId xmlns:a16="http://schemas.microsoft.com/office/drawing/2014/main" id="{8DA778B1-981E-BD82-BBD9-685E6515C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" name="Google Shape;3413;p70">
                        <a:extLst>
                          <a:ext uri="{FF2B5EF4-FFF2-40B4-BE49-F238E27FC236}">
                            <a16:creationId xmlns:a16="http://schemas.microsoft.com/office/drawing/2014/main" id="{1C334F9B-3E45-86B9-762B-FC024035EF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" name="Google Shape;3414;p70">
                        <a:extLst>
                          <a:ext uri="{FF2B5EF4-FFF2-40B4-BE49-F238E27FC236}">
                            <a16:creationId xmlns:a16="http://schemas.microsoft.com/office/drawing/2014/main" id="{7F16B06C-3622-2404-81F4-E645545CA0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" name="Google Shape;3415;p70">
                        <a:extLst>
                          <a:ext uri="{FF2B5EF4-FFF2-40B4-BE49-F238E27FC236}">
                            <a16:creationId xmlns:a16="http://schemas.microsoft.com/office/drawing/2014/main" id="{883ACC4C-52D4-7EF7-9449-EB4F2759B7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" name="Google Shape;3416;p70">
                        <a:extLst>
                          <a:ext uri="{FF2B5EF4-FFF2-40B4-BE49-F238E27FC236}">
                            <a16:creationId xmlns:a16="http://schemas.microsoft.com/office/drawing/2014/main" id="{CD9A7C9D-BB24-EBB1-C31F-BEF80EBB8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" name="Google Shape;3417;p70">
                        <a:extLst>
                          <a:ext uri="{FF2B5EF4-FFF2-40B4-BE49-F238E27FC236}">
                            <a16:creationId xmlns:a16="http://schemas.microsoft.com/office/drawing/2014/main" id="{E31952B7-1776-C78A-B175-AD720C5C25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" name="Google Shape;3418;p70">
                        <a:extLst>
                          <a:ext uri="{FF2B5EF4-FFF2-40B4-BE49-F238E27FC236}">
                            <a16:creationId xmlns:a16="http://schemas.microsoft.com/office/drawing/2014/main" id="{1C4CC287-6C03-7467-F9D1-28D4759F3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3419;p70">
                        <a:extLst>
                          <a:ext uri="{FF2B5EF4-FFF2-40B4-BE49-F238E27FC236}">
                            <a16:creationId xmlns:a16="http://schemas.microsoft.com/office/drawing/2014/main" id="{24798F6B-C8F9-C93C-6C4B-B88023BBA2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" name="Google Shape;3420;p70">
                        <a:extLst>
                          <a:ext uri="{FF2B5EF4-FFF2-40B4-BE49-F238E27FC236}">
                            <a16:creationId xmlns:a16="http://schemas.microsoft.com/office/drawing/2014/main" id="{8B9C80A4-6BA1-85DC-4E49-0C50CB8FEC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" name="Google Shape;3421;p70">
                        <a:extLst>
                          <a:ext uri="{FF2B5EF4-FFF2-40B4-BE49-F238E27FC236}">
                            <a16:creationId xmlns:a16="http://schemas.microsoft.com/office/drawing/2014/main" id="{630D6716-7943-651A-5415-F2F1054D1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84" name="Google Shape;3422;p70">
                        <a:extLst>
                          <a:ext uri="{FF2B5EF4-FFF2-40B4-BE49-F238E27FC236}">
                            <a16:creationId xmlns:a16="http://schemas.microsoft.com/office/drawing/2014/main" id="{A4DC6EFB-ABAD-65D2-CE18-A2A698CB60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  <a:grpFill/>
                    </p:grpSpPr>
                    <p:sp>
                      <p:nvSpPr>
                        <p:cNvPr id="585" name="Google Shape;3423;p70">
                          <a:extLst>
                            <a:ext uri="{FF2B5EF4-FFF2-40B4-BE49-F238E27FC236}">
                              <a16:creationId xmlns:a16="http://schemas.microsoft.com/office/drawing/2014/main" id="{8F70418E-0127-DF0F-254C-D26C7ED13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3424;p70">
                          <a:extLst>
                            <a:ext uri="{FF2B5EF4-FFF2-40B4-BE49-F238E27FC236}">
                              <a16:creationId xmlns:a16="http://schemas.microsoft.com/office/drawing/2014/main" id="{7E5D2D0E-86C2-856B-BD50-CA442F0DF7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3425;p70">
                          <a:extLst>
                            <a:ext uri="{FF2B5EF4-FFF2-40B4-BE49-F238E27FC236}">
                              <a16:creationId xmlns:a16="http://schemas.microsoft.com/office/drawing/2014/main" id="{BB5BE027-6126-D850-1FC5-67190F8291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3426;p70">
                          <a:extLst>
                            <a:ext uri="{FF2B5EF4-FFF2-40B4-BE49-F238E27FC236}">
                              <a16:creationId xmlns:a16="http://schemas.microsoft.com/office/drawing/2014/main" id="{0488EB48-A268-1941-BB4A-ED167E5C26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3427;p70">
                          <a:extLst>
                            <a:ext uri="{FF2B5EF4-FFF2-40B4-BE49-F238E27FC236}">
                              <a16:creationId xmlns:a16="http://schemas.microsoft.com/office/drawing/2014/main" id="{56470FE0-4DE0-21E1-834C-21990C563B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3428;p70">
                          <a:extLst>
                            <a:ext uri="{FF2B5EF4-FFF2-40B4-BE49-F238E27FC236}">
                              <a16:creationId xmlns:a16="http://schemas.microsoft.com/office/drawing/2014/main" id="{16CE3C6E-BE54-C447-A3E5-D33632A902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3429;p70">
                          <a:extLst>
                            <a:ext uri="{FF2B5EF4-FFF2-40B4-BE49-F238E27FC236}">
                              <a16:creationId xmlns:a16="http://schemas.microsoft.com/office/drawing/2014/main" id="{4E4612A0-6AEB-A72D-5CEF-9AFF3565E9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3430;p70">
                          <a:extLst>
                            <a:ext uri="{FF2B5EF4-FFF2-40B4-BE49-F238E27FC236}">
                              <a16:creationId xmlns:a16="http://schemas.microsoft.com/office/drawing/2014/main" id="{04453E06-6E04-301C-95EE-36E3C96155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3431;p70">
                          <a:extLst>
                            <a:ext uri="{FF2B5EF4-FFF2-40B4-BE49-F238E27FC236}">
                              <a16:creationId xmlns:a16="http://schemas.microsoft.com/office/drawing/2014/main" id="{FFDF0A3D-4F52-7031-1080-B93F7B62D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3432;p70">
                          <a:extLst>
                            <a:ext uri="{FF2B5EF4-FFF2-40B4-BE49-F238E27FC236}">
                              <a16:creationId xmlns:a16="http://schemas.microsoft.com/office/drawing/2014/main" id="{D084C248-179A-DE56-BEA7-5437045E3B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3433;p70">
                          <a:extLst>
                            <a:ext uri="{FF2B5EF4-FFF2-40B4-BE49-F238E27FC236}">
                              <a16:creationId xmlns:a16="http://schemas.microsoft.com/office/drawing/2014/main" id="{A2D2C642-BF61-4097-A2EC-1D1DFB5B61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3434;p70">
                          <a:extLst>
                            <a:ext uri="{FF2B5EF4-FFF2-40B4-BE49-F238E27FC236}">
                              <a16:creationId xmlns:a16="http://schemas.microsoft.com/office/drawing/2014/main" id="{EABEBAAB-4B3E-1337-8F28-0CE5B12C58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3435;p70">
                          <a:extLst>
                            <a:ext uri="{FF2B5EF4-FFF2-40B4-BE49-F238E27FC236}">
                              <a16:creationId xmlns:a16="http://schemas.microsoft.com/office/drawing/2014/main" id="{A3515053-5EF4-5E63-A944-2C5B8AD3A2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3436;p70">
                          <a:extLst>
                            <a:ext uri="{FF2B5EF4-FFF2-40B4-BE49-F238E27FC236}">
                              <a16:creationId xmlns:a16="http://schemas.microsoft.com/office/drawing/2014/main" id="{A96755EF-7759-758B-E2C8-5CF64C0456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3437;p70">
                          <a:extLst>
                            <a:ext uri="{FF2B5EF4-FFF2-40B4-BE49-F238E27FC236}">
                              <a16:creationId xmlns:a16="http://schemas.microsoft.com/office/drawing/2014/main" id="{2B3B116B-68CD-1C94-7CC6-0548789092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3438;p70">
                          <a:extLst>
                            <a:ext uri="{FF2B5EF4-FFF2-40B4-BE49-F238E27FC236}">
                              <a16:creationId xmlns:a16="http://schemas.microsoft.com/office/drawing/2014/main" id="{F910EA89-CFE0-C92F-40B1-237B6F2DB1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3439;p70">
                          <a:extLst>
                            <a:ext uri="{FF2B5EF4-FFF2-40B4-BE49-F238E27FC236}">
                              <a16:creationId xmlns:a16="http://schemas.microsoft.com/office/drawing/2014/main" id="{A801742E-F2B5-F53C-1B56-B379B0C75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3440;p70">
                          <a:extLst>
                            <a:ext uri="{FF2B5EF4-FFF2-40B4-BE49-F238E27FC236}">
                              <a16:creationId xmlns:a16="http://schemas.microsoft.com/office/drawing/2014/main" id="{66CBE796-47C2-D699-CA93-17131F143A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3441;p70">
                          <a:extLst>
                            <a:ext uri="{FF2B5EF4-FFF2-40B4-BE49-F238E27FC236}">
                              <a16:creationId xmlns:a16="http://schemas.microsoft.com/office/drawing/2014/main" id="{DBE4C31A-1B98-9CCB-955C-74ACAF1E2D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3442;p70">
                          <a:extLst>
                            <a:ext uri="{FF2B5EF4-FFF2-40B4-BE49-F238E27FC236}">
                              <a16:creationId xmlns:a16="http://schemas.microsoft.com/office/drawing/2014/main" id="{AB244568-D15A-7B95-97E8-23CC9A77ED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3443;p70">
                          <a:extLst>
                            <a:ext uri="{FF2B5EF4-FFF2-40B4-BE49-F238E27FC236}">
                              <a16:creationId xmlns:a16="http://schemas.microsoft.com/office/drawing/2014/main" id="{D870DF61-2A69-CBE0-9DC2-B36AD81C55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3444;p70">
                          <a:extLst>
                            <a:ext uri="{FF2B5EF4-FFF2-40B4-BE49-F238E27FC236}">
                              <a16:creationId xmlns:a16="http://schemas.microsoft.com/office/drawing/2014/main" id="{C6BE4DE6-2DC6-36AA-3AC2-7A876D0FB6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7" name="Google Shape;3445;p70">
                          <a:extLst>
                            <a:ext uri="{FF2B5EF4-FFF2-40B4-BE49-F238E27FC236}">
                              <a16:creationId xmlns:a16="http://schemas.microsoft.com/office/drawing/2014/main" id="{28B6E85D-0356-1849-E303-3BFDF9146A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8" name="Google Shape;3446;p70">
                          <a:extLst>
                            <a:ext uri="{FF2B5EF4-FFF2-40B4-BE49-F238E27FC236}">
                              <a16:creationId xmlns:a16="http://schemas.microsoft.com/office/drawing/2014/main" id="{31FCBEBC-2218-DE27-84AA-3D2A691C85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09" name="Google Shape;3447;p70">
                          <a:extLst>
                            <a:ext uri="{FF2B5EF4-FFF2-40B4-BE49-F238E27FC236}">
                              <a16:creationId xmlns:a16="http://schemas.microsoft.com/office/drawing/2014/main" id="{E534DDF6-52BF-D4CD-9AB5-E166B358CA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  <a:grpFill/>
                      </p:grpSpPr>
                      <p:sp>
                        <p:nvSpPr>
                          <p:cNvPr id="611" name="Google Shape;3448;p70">
                            <a:extLst>
                              <a:ext uri="{FF2B5EF4-FFF2-40B4-BE49-F238E27FC236}">
                                <a16:creationId xmlns:a16="http://schemas.microsoft.com/office/drawing/2014/main" id="{7E15AB0D-F898-F0CC-C532-B78B97C219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grp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12" name="Google Shape;3449;p70">
                            <a:extLst>
                              <a:ext uri="{FF2B5EF4-FFF2-40B4-BE49-F238E27FC236}">
                                <a16:creationId xmlns:a16="http://schemas.microsoft.com/office/drawing/2014/main" id="{DDA93682-8B7C-6D1A-E1C9-D8A8B2D14C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  <a:grpFill/>
                        </p:grpSpPr>
                        <p:sp>
                          <p:nvSpPr>
                            <p:cNvPr id="613" name="Google Shape;3450;p70">
                              <a:extLst>
                                <a:ext uri="{FF2B5EF4-FFF2-40B4-BE49-F238E27FC236}">
                                  <a16:creationId xmlns:a16="http://schemas.microsoft.com/office/drawing/2014/main" id="{7E802FF7-4E2C-51CF-05E2-DF51C3742F5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4" name="Google Shape;3451;p70">
                              <a:extLst>
                                <a:ext uri="{FF2B5EF4-FFF2-40B4-BE49-F238E27FC236}">
                                  <a16:creationId xmlns:a16="http://schemas.microsoft.com/office/drawing/2014/main" id="{17C7F15C-02CB-81D1-106D-7236FDEFC8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5" name="Google Shape;3452;p70">
                              <a:extLst>
                                <a:ext uri="{FF2B5EF4-FFF2-40B4-BE49-F238E27FC236}">
                                  <a16:creationId xmlns:a16="http://schemas.microsoft.com/office/drawing/2014/main" id="{A332E004-0C01-A2E8-D96B-840FF837B5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6" name="Google Shape;3453;p70">
                              <a:extLst>
                                <a:ext uri="{FF2B5EF4-FFF2-40B4-BE49-F238E27FC236}">
                                  <a16:creationId xmlns:a16="http://schemas.microsoft.com/office/drawing/2014/main" id="{4A9ED28C-DC55-B152-6FD0-E8CDD9C6990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7" name="Google Shape;3454;p70">
                              <a:extLst>
                                <a:ext uri="{FF2B5EF4-FFF2-40B4-BE49-F238E27FC236}">
                                  <a16:creationId xmlns:a16="http://schemas.microsoft.com/office/drawing/2014/main" id="{7E7D408C-FD7F-AB2B-6534-D1C3A71A794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8" name="Google Shape;3455;p70">
                              <a:extLst>
                                <a:ext uri="{FF2B5EF4-FFF2-40B4-BE49-F238E27FC236}">
                                  <a16:creationId xmlns:a16="http://schemas.microsoft.com/office/drawing/2014/main" id="{22004F87-1463-15CE-2E8D-E84522C3DE5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9" name="Google Shape;3456;p70">
                              <a:extLst>
                                <a:ext uri="{FF2B5EF4-FFF2-40B4-BE49-F238E27FC236}">
                                  <a16:creationId xmlns:a16="http://schemas.microsoft.com/office/drawing/2014/main" id="{F515C094-E344-36CC-A63B-9600EDB397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20" name="Google Shape;3457;p70">
                              <a:extLst>
                                <a:ext uri="{FF2B5EF4-FFF2-40B4-BE49-F238E27FC236}">
                                  <a16:creationId xmlns:a16="http://schemas.microsoft.com/office/drawing/2014/main" id="{A2C241F7-103D-258E-DA8C-2E43415331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  <a:grpFill/>
                          </p:grpSpPr>
                          <p:sp>
                            <p:nvSpPr>
                              <p:cNvPr id="624" name="Google Shape;3458;p70">
                                <a:extLst>
                                  <a:ext uri="{FF2B5EF4-FFF2-40B4-BE49-F238E27FC236}">
                                    <a16:creationId xmlns:a16="http://schemas.microsoft.com/office/drawing/2014/main" id="{21D3D078-C874-7B74-41D1-02409A7B1EC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3459;p70">
                                <a:extLst>
                                  <a:ext uri="{FF2B5EF4-FFF2-40B4-BE49-F238E27FC236}">
                                    <a16:creationId xmlns:a16="http://schemas.microsoft.com/office/drawing/2014/main" id="{EFE31829-53D5-09D5-071C-7172AB4AFDC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6" name="Google Shape;3460;p70">
                                <a:extLst>
                                  <a:ext uri="{FF2B5EF4-FFF2-40B4-BE49-F238E27FC236}">
                                    <a16:creationId xmlns:a16="http://schemas.microsoft.com/office/drawing/2014/main" id="{B5DFCF2B-81D1-E58F-2F7C-C0EE0A4CD5C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" name="Google Shape;3461;p70">
                                <a:extLst>
                                  <a:ext uri="{FF2B5EF4-FFF2-40B4-BE49-F238E27FC236}">
                                    <a16:creationId xmlns:a16="http://schemas.microsoft.com/office/drawing/2014/main" id="{DB7DB2C2-A2F6-1EDF-1754-A371C8BA582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" name="Google Shape;3462;p70">
                                <a:extLst>
                                  <a:ext uri="{FF2B5EF4-FFF2-40B4-BE49-F238E27FC236}">
                                    <a16:creationId xmlns:a16="http://schemas.microsoft.com/office/drawing/2014/main" id="{521E31C2-B132-117D-853A-A386E6D45DC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9" name="Google Shape;3463;p70">
                                <a:extLst>
                                  <a:ext uri="{FF2B5EF4-FFF2-40B4-BE49-F238E27FC236}">
                                    <a16:creationId xmlns:a16="http://schemas.microsoft.com/office/drawing/2014/main" id="{DDC11C33-79AC-FEB7-19A0-248CAEBD78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0" name="Google Shape;3464;p70">
                                <a:extLst>
                                  <a:ext uri="{FF2B5EF4-FFF2-40B4-BE49-F238E27FC236}">
                                    <a16:creationId xmlns:a16="http://schemas.microsoft.com/office/drawing/2014/main" id="{D2D6835B-2D46-2613-97C9-F3E5A614094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1" name="Google Shape;3465;p70">
                                <a:extLst>
                                  <a:ext uri="{FF2B5EF4-FFF2-40B4-BE49-F238E27FC236}">
                                    <a16:creationId xmlns:a16="http://schemas.microsoft.com/office/drawing/2014/main" id="{844F2D60-B96C-14FC-730A-628089219BB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2" name="Google Shape;3466;p70">
                                <a:extLst>
                                  <a:ext uri="{FF2B5EF4-FFF2-40B4-BE49-F238E27FC236}">
                                    <a16:creationId xmlns:a16="http://schemas.microsoft.com/office/drawing/2014/main" id="{B4A067BB-5B28-9994-C5AD-9040796FD07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3" name="Google Shape;3467;p70">
                                <a:extLst>
                                  <a:ext uri="{FF2B5EF4-FFF2-40B4-BE49-F238E27FC236}">
                                    <a16:creationId xmlns:a16="http://schemas.microsoft.com/office/drawing/2014/main" id="{7C840831-669B-7C48-46E1-5EA1B0FDF2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4" name="Google Shape;3468;p70">
                                <a:extLst>
                                  <a:ext uri="{FF2B5EF4-FFF2-40B4-BE49-F238E27FC236}">
                                    <a16:creationId xmlns:a16="http://schemas.microsoft.com/office/drawing/2014/main" id="{6DDA6231-1F97-F0E7-3CBD-95655D70956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5" name="Google Shape;3469;p70">
                                <a:extLst>
                                  <a:ext uri="{FF2B5EF4-FFF2-40B4-BE49-F238E27FC236}">
                                    <a16:creationId xmlns:a16="http://schemas.microsoft.com/office/drawing/2014/main" id="{D667030A-1712-94E4-4BD7-547855F486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6" name="Google Shape;3470;p70">
                                <a:extLst>
                                  <a:ext uri="{FF2B5EF4-FFF2-40B4-BE49-F238E27FC236}">
                                    <a16:creationId xmlns:a16="http://schemas.microsoft.com/office/drawing/2014/main" id="{503276B1-78C8-F9FF-B0DE-ED9FEBA7DD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37" name="Google Shape;3471;p70">
                                <a:extLst>
                                  <a:ext uri="{FF2B5EF4-FFF2-40B4-BE49-F238E27FC236}">
                                    <a16:creationId xmlns:a16="http://schemas.microsoft.com/office/drawing/2014/main" id="{1A876E55-4EF4-BEEF-1795-4F51A51338A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  <a:grpFill/>
                            </p:grpSpPr>
                            <p:sp>
                              <p:nvSpPr>
                                <p:cNvPr id="638" name="Google Shape;3472;p70">
                                  <a:extLst>
                                    <a:ext uri="{FF2B5EF4-FFF2-40B4-BE49-F238E27FC236}">
                                      <a16:creationId xmlns:a16="http://schemas.microsoft.com/office/drawing/2014/main" id="{3242812B-889D-5416-8905-D769A4AC4F0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9" name="Google Shape;3473;p70">
                                  <a:extLst>
                                    <a:ext uri="{FF2B5EF4-FFF2-40B4-BE49-F238E27FC236}">
                                      <a16:creationId xmlns:a16="http://schemas.microsoft.com/office/drawing/2014/main" id="{040B24A8-2EF0-C9D6-EDD4-3B77530466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0" name="Google Shape;3474;p70">
                                  <a:extLst>
                                    <a:ext uri="{FF2B5EF4-FFF2-40B4-BE49-F238E27FC236}">
                                      <a16:creationId xmlns:a16="http://schemas.microsoft.com/office/drawing/2014/main" id="{564E0523-67C0-CB98-CA22-7814D7CD18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1" name="Google Shape;3475;p70">
                                  <a:extLst>
                                    <a:ext uri="{FF2B5EF4-FFF2-40B4-BE49-F238E27FC236}">
                                      <a16:creationId xmlns:a16="http://schemas.microsoft.com/office/drawing/2014/main" id="{E173B26E-CCC8-8B9A-D2B2-B6D174171A1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2" name="Google Shape;3476;p70">
                                  <a:extLst>
                                    <a:ext uri="{FF2B5EF4-FFF2-40B4-BE49-F238E27FC236}">
                                      <a16:creationId xmlns:a16="http://schemas.microsoft.com/office/drawing/2014/main" id="{9B30EBDD-15F7-1211-4C3F-F686759DFC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3" name="Google Shape;3477;p70">
                                  <a:extLst>
                                    <a:ext uri="{FF2B5EF4-FFF2-40B4-BE49-F238E27FC236}">
                                      <a16:creationId xmlns:a16="http://schemas.microsoft.com/office/drawing/2014/main" id="{B98F30FD-B0C5-5293-5C2A-5BF0FF9B358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4" name="Google Shape;3478;p70">
                                  <a:extLst>
                                    <a:ext uri="{FF2B5EF4-FFF2-40B4-BE49-F238E27FC236}">
                                      <a16:creationId xmlns:a16="http://schemas.microsoft.com/office/drawing/2014/main" id="{4FF05C3E-E557-0893-4DBC-12A6B4B6B9D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45" name="Google Shape;3479;p70">
                                  <a:extLst>
                                    <a:ext uri="{FF2B5EF4-FFF2-40B4-BE49-F238E27FC236}">
                                      <a16:creationId xmlns:a16="http://schemas.microsoft.com/office/drawing/2014/main" id="{F56091BB-EAF5-F0D3-5394-824404A9667A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  <a:grpFill/>
                              </p:grpSpPr>
                              <p:sp>
                                <p:nvSpPr>
                                  <p:cNvPr id="646" name="Google Shape;3480;p70">
                                    <a:extLst>
                                      <a:ext uri="{FF2B5EF4-FFF2-40B4-BE49-F238E27FC236}">
                                        <a16:creationId xmlns:a16="http://schemas.microsoft.com/office/drawing/2014/main" id="{4C134C4A-2666-EDFC-4B85-88F76ECC62E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7" name="Google Shape;3481;p70">
                                    <a:extLst>
                                      <a:ext uri="{FF2B5EF4-FFF2-40B4-BE49-F238E27FC236}">
                                        <a16:creationId xmlns:a16="http://schemas.microsoft.com/office/drawing/2014/main" id="{32950E6E-648F-8B0C-76FF-84B7042439A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8" name="Google Shape;3482;p70">
                                    <a:extLst>
                                      <a:ext uri="{FF2B5EF4-FFF2-40B4-BE49-F238E27FC236}">
                                        <a16:creationId xmlns:a16="http://schemas.microsoft.com/office/drawing/2014/main" id="{2667811D-4DBF-91B4-6E3D-297BE646ED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9" name="Google Shape;3483;p70">
                                    <a:extLst>
                                      <a:ext uri="{FF2B5EF4-FFF2-40B4-BE49-F238E27FC236}">
                                        <a16:creationId xmlns:a16="http://schemas.microsoft.com/office/drawing/2014/main" id="{ECA54BD8-E8BD-C51E-273C-EF7019A396E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50" name="Google Shape;3484;p70">
                                    <a:extLst>
                                      <a:ext uri="{FF2B5EF4-FFF2-40B4-BE49-F238E27FC236}">
                                        <a16:creationId xmlns:a16="http://schemas.microsoft.com/office/drawing/2014/main" id="{A51623C6-3D79-BEB5-E3FA-0B7E25CA6DB5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51" name="Google Shape;3485;p70">
                                    <a:extLst>
                                      <a:ext uri="{FF2B5EF4-FFF2-40B4-BE49-F238E27FC236}">
                                        <a16:creationId xmlns:a16="http://schemas.microsoft.com/office/drawing/2014/main" id="{FBF9712B-D88D-547D-FDA4-9518E3484393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  <a:grpFill/>
                                </p:grpSpPr>
                                <p:sp>
                                  <p:nvSpPr>
                                    <p:cNvPr id="652" name="Google Shape;3486;p70">
                                      <a:extLst>
                                        <a:ext uri="{FF2B5EF4-FFF2-40B4-BE49-F238E27FC236}">
                                          <a16:creationId xmlns:a16="http://schemas.microsoft.com/office/drawing/2014/main" id="{4BF40DAC-6C62-E369-3FB5-22E99E41E9D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3" name="Google Shape;3487;p70">
                                      <a:extLst>
                                        <a:ext uri="{FF2B5EF4-FFF2-40B4-BE49-F238E27FC236}">
                                          <a16:creationId xmlns:a16="http://schemas.microsoft.com/office/drawing/2014/main" id="{B8CBB236-495F-A1E8-9123-730E2A61250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4" name="Google Shape;3488;p70">
                                      <a:extLst>
                                        <a:ext uri="{FF2B5EF4-FFF2-40B4-BE49-F238E27FC236}">
                                          <a16:creationId xmlns:a16="http://schemas.microsoft.com/office/drawing/2014/main" id="{DC6E9410-FE79-748E-D403-DB7CC823152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5" name="Google Shape;3489;p70">
                                      <a:extLst>
                                        <a:ext uri="{FF2B5EF4-FFF2-40B4-BE49-F238E27FC236}">
                                          <a16:creationId xmlns:a16="http://schemas.microsoft.com/office/drawing/2014/main" id="{B2A4EB2F-079D-494E-8529-6F54F3C7807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21" name="Google Shape;3490;p70">
                              <a:extLst>
                                <a:ext uri="{FF2B5EF4-FFF2-40B4-BE49-F238E27FC236}">
                                  <a16:creationId xmlns:a16="http://schemas.microsoft.com/office/drawing/2014/main" id="{82719F2E-6EF5-08B3-D346-B810D03B0D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2" name="Google Shape;3491;p70">
                              <a:extLst>
                                <a:ext uri="{FF2B5EF4-FFF2-40B4-BE49-F238E27FC236}">
                                  <a16:creationId xmlns:a16="http://schemas.microsoft.com/office/drawing/2014/main" id="{F921DBB9-3BAF-D91A-59F8-C6D236234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3" name="Google Shape;3492;p70">
                              <a:extLst>
                                <a:ext uri="{FF2B5EF4-FFF2-40B4-BE49-F238E27FC236}">
                                  <a16:creationId xmlns:a16="http://schemas.microsoft.com/office/drawing/2014/main" id="{43BC82F2-A4F3-469B-0124-4F1F3F049A4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10" name="Google Shape;3493;p70">
                          <a:extLst>
                            <a:ext uri="{FF2B5EF4-FFF2-40B4-BE49-F238E27FC236}">
                              <a16:creationId xmlns:a16="http://schemas.microsoft.com/office/drawing/2014/main" id="{5BC7A756-8143-C56F-C226-1811B1F6A0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38" name="Google Shape;3494;p70">
                <a:extLst>
                  <a:ext uri="{FF2B5EF4-FFF2-40B4-BE49-F238E27FC236}">
                    <a16:creationId xmlns:a16="http://schemas.microsoft.com/office/drawing/2014/main" id="{4736B59A-4050-2846-D6E6-FF21C1C3CE31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  <a:grpFill/>
            </p:grpSpPr>
            <p:sp>
              <p:nvSpPr>
                <p:cNvPr id="553" name="Google Shape;3495;p70">
                  <a:extLst>
                    <a:ext uri="{FF2B5EF4-FFF2-40B4-BE49-F238E27FC236}">
                      <a16:creationId xmlns:a16="http://schemas.microsoft.com/office/drawing/2014/main" id="{0E356642-252F-6025-05AC-24393FDC5E73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3496;p70">
                  <a:extLst>
                    <a:ext uri="{FF2B5EF4-FFF2-40B4-BE49-F238E27FC236}">
                      <a16:creationId xmlns:a16="http://schemas.microsoft.com/office/drawing/2014/main" id="{7ECBDD33-DF0E-5122-2DC2-D28B0F36A3B5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3497;p70">
                <a:extLst>
                  <a:ext uri="{FF2B5EF4-FFF2-40B4-BE49-F238E27FC236}">
                    <a16:creationId xmlns:a16="http://schemas.microsoft.com/office/drawing/2014/main" id="{3EBE9AC4-C947-B200-DA9B-39FD09921A0E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  <a:grpFill/>
            </p:grpSpPr>
            <p:sp>
              <p:nvSpPr>
                <p:cNvPr id="551" name="Google Shape;3498;p70">
                  <a:extLst>
                    <a:ext uri="{FF2B5EF4-FFF2-40B4-BE49-F238E27FC236}">
                      <a16:creationId xmlns:a16="http://schemas.microsoft.com/office/drawing/2014/main" id="{F9467210-6F7B-8F21-FD99-20D6EA290854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3499;p70">
                  <a:extLst>
                    <a:ext uri="{FF2B5EF4-FFF2-40B4-BE49-F238E27FC236}">
                      <a16:creationId xmlns:a16="http://schemas.microsoft.com/office/drawing/2014/main" id="{8691B14F-7199-797B-3D47-A81FB6A2E8EA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3500;p70">
                <a:extLst>
                  <a:ext uri="{FF2B5EF4-FFF2-40B4-BE49-F238E27FC236}">
                    <a16:creationId xmlns:a16="http://schemas.microsoft.com/office/drawing/2014/main" id="{834BE760-0F68-600C-42F8-3490537FC9CE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  <a:grpFill/>
            </p:grpSpPr>
            <p:sp>
              <p:nvSpPr>
                <p:cNvPr id="549" name="Google Shape;3501;p70">
                  <a:extLst>
                    <a:ext uri="{FF2B5EF4-FFF2-40B4-BE49-F238E27FC236}">
                      <a16:creationId xmlns:a16="http://schemas.microsoft.com/office/drawing/2014/main" id="{017EFE15-095E-4A86-54BB-88081A92BF40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3502;p70">
                  <a:extLst>
                    <a:ext uri="{FF2B5EF4-FFF2-40B4-BE49-F238E27FC236}">
                      <a16:creationId xmlns:a16="http://schemas.microsoft.com/office/drawing/2014/main" id="{25763428-D20A-322E-4649-71D91C08C3C1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3503;p70">
                <a:extLst>
                  <a:ext uri="{FF2B5EF4-FFF2-40B4-BE49-F238E27FC236}">
                    <a16:creationId xmlns:a16="http://schemas.microsoft.com/office/drawing/2014/main" id="{6E98E724-4BBD-F89E-52D3-DD6CEAC7A242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  <a:grpFill/>
            </p:grpSpPr>
            <p:sp>
              <p:nvSpPr>
                <p:cNvPr id="547" name="Google Shape;3504;p70">
                  <a:extLst>
                    <a:ext uri="{FF2B5EF4-FFF2-40B4-BE49-F238E27FC236}">
                      <a16:creationId xmlns:a16="http://schemas.microsoft.com/office/drawing/2014/main" id="{70EA2D2F-2141-9707-BE3C-FA8E8D1F7D7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3505;p70">
                  <a:extLst>
                    <a:ext uri="{FF2B5EF4-FFF2-40B4-BE49-F238E27FC236}">
                      <a16:creationId xmlns:a16="http://schemas.microsoft.com/office/drawing/2014/main" id="{27E50BFA-F2CE-E6F9-1A07-D7168D25BC1F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3506;p70">
                <a:extLst>
                  <a:ext uri="{FF2B5EF4-FFF2-40B4-BE49-F238E27FC236}">
                    <a16:creationId xmlns:a16="http://schemas.microsoft.com/office/drawing/2014/main" id="{C66A86E2-E1B5-3960-4C82-2E34F3FB6EAE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  <a:grpFill/>
            </p:grpSpPr>
            <p:sp>
              <p:nvSpPr>
                <p:cNvPr id="545" name="Google Shape;3507;p70">
                  <a:extLst>
                    <a:ext uri="{FF2B5EF4-FFF2-40B4-BE49-F238E27FC236}">
                      <a16:creationId xmlns:a16="http://schemas.microsoft.com/office/drawing/2014/main" id="{A9059E39-D495-6A52-1E2A-0AD5A77EA97E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3508;p70">
                  <a:extLst>
                    <a:ext uri="{FF2B5EF4-FFF2-40B4-BE49-F238E27FC236}">
                      <a16:creationId xmlns:a16="http://schemas.microsoft.com/office/drawing/2014/main" id="{55842596-A646-0F8B-BBC5-6C102A8C56AC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3509;p70">
                <a:extLst>
                  <a:ext uri="{FF2B5EF4-FFF2-40B4-BE49-F238E27FC236}">
                    <a16:creationId xmlns:a16="http://schemas.microsoft.com/office/drawing/2014/main" id="{D614B37B-42FF-14CB-D060-193AD7442132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  <a:grpFill/>
            </p:grpSpPr>
            <p:sp>
              <p:nvSpPr>
                <p:cNvPr id="543" name="Google Shape;3510;p70">
                  <a:extLst>
                    <a:ext uri="{FF2B5EF4-FFF2-40B4-BE49-F238E27FC236}">
                      <a16:creationId xmlns:a16="http://schemas.microsoft.com/office/drawing/2014/main" id="{070477E1-3B90-BD2D-349E-80814306E90B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3511;p70">
                  <a:extLst>
                    <a:ext uri="{FF2B5EF4-FFF2-40B4-BE49-F238E27FC236}">
                      <a16:creationId xmlns:a16="http://schemas.microsoft.com/office/drawing/2014/main" id="{DFFAEBDE-052D-48B4-4956-4767A9F4C514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3512;p70">
                <a:extLst>
                  <a:ext uri="{FF2B5EF4-FFF2-40B4-BE49-F238E27FC236}">
                    <a16:creationId xmlns:a16="http://schemas.microsoft.com/office/drawing/2014/main" id="{AE2F5BF1-3E0E-B960-521D-1786EBC6DD7F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  <a:grpFill/>
            </p:grpSpPr>
            <p:sp>
              <p:nvSpPr>
                <p:cNvPr id="541" name="Google Shape;3513;p70">
                  <a:extLst>
                    <a:ext uri="{FF2B5EF4-FFF2-40B4-BE49-F238E27FC236}">
                      <a16:creationId xmlns:a16="http://schemas.microsoft.com/office/drawing/2014/main" id="{798AB7ED-016F-FEBD-4CDC-8C95A7754308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3514;p70">
                  <a:extLst>
                    <a:ext uri="{FF2B5EF4-FFF2-40B4-BE49-F238E27FC236}">
                      <a16:creationId xmlns:a16="http://schemas.microsoft.com/office/drawing/2014/main" id="{3F3F1245-37BC-3A50-B46F-98941C5DF755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3515;p70">
                <a:extLst>
                  <a:ext uri="{FF2B5EF4-FFF2-40B4-BE49-F238E27FC236}">
                    <a16:creationId xmlns:a16="http://schemas.microsoft.com/office/drawing/2014/main" id="{8908D1E2-6CEC-B2FE-66C6-A3FAED75180C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  <a:grpFill/>
            </p:grpSpPr>
            <p:sp>
              <p:nvSpPr>
                <p:cNvPr id="539" name="Google Shape;3516;p70">
                  <a:extLst>
                    <a:ext uri="{FF2B5EF4-FFF2-40B4-BE49-F238E27FC236}">
                      <a16:creationId xmlns:a16="http://schemas.microsoft.com/office/drawing/2014/main" id="{F0C38017-4F32-DD38-F535-2A4D8DA6D9C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3517;p70">
                  <a:extLst>
                    <a:ext uri="{FF2B5EF4-FFF2-40B4-BE49-F238E27FC236}">
                      <a16:creationId xmlns:a16="http://schemas.microsoft.com/office/drawing/2014/main" id="{E8F7A5F0-2A2D-2C56-3B4E-ED09154A1BF0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3518;p70">
                <a:extLst>
                  <a:ext uri="{FF2B5EF4-FFF2-40B4-BE49-F238E27FC236}">
                    <a16:creationId xmlns:a16="http://schemas.microsoft.com/office/drawing/2014/main" id="{B876B7D0-0ADA-FF38-8375-918FAB4DC9AC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  <a:grpFill/>
            </p:grpSpPr>
            <p:sp>
              <p:nvSpPr>
                <p:cNvPr id="537" name="Google Shape;3519;p70">
                  <a:extLst>
                    <a:ext uri="{FF2B5EF4-FFF2-40B4-BE49-F238E27FC236}">
                      <a16:creationId xmlns:a16="http://schemas.microsoft.com/office/drawing/2014/main" id="{3E6F7101-8768-6CCC-5D5F-EC47A3B3FC6F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3520;p70">
                  <a:extLst>
                    <a:ext uri="{FF2B5EF4-FFF2-40B4-BE49-F238E27FC236}">
                      <a16:creationId xmlns:a16="http://schemas.microsoft.com/office/drawing/2014/main" id="{FDA502F5-F47B-85CE-A7F6-7FEF8DDD4FA2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3521;p70">
                <a:extLst>
                  <a:ext uri="{FF2B5EF4-FFF2-40B4-BE49-F238E27FC236}">
                    <a16:creationId xmlns:a16="http://schemas.microsoft.com/office/drawing/2014/main" id="{30CF7BA7-99ED-CD29-84EA-B627028C4F0F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  <a:grpFill/>
            </p:grpSpPr>
            <p:sp>
              <p:nvSpPr>
                <p:cNvPr id="535" name="Google Shape;3522;p70">
                  <a:extLst>
                    <a:ext uri="{FF2B5EF4-FFF2-40B4-BE49-F238E27FC236}">
                      <a16:creationId xmlns:a16="http://schemas.microsoft.com/office/drawing/2014/main" id="{950E754F-B9F1-2343-95E8-5A0022EF4A21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3523;p70">
                  <a:extLst>
                    <a:ext uri="{FF2B5EF4-FFF2-40B4-BE49-F238E27FC236}">
                      <a16:creationId xmlns:a16="http://schemas.microsoft.com/office/drawing/2014/main" id="{9F66433E-2680-FC6B-E583-4CFC29F64B52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3524;p70">
                <a:extLst>
                  <a:ext uri="{FF2B5EF4-FFF2-40B4-BE49-F238E27FC236}">
                    <a16:creationId xmlns:a16="http://schemas.microsoft.com/office/drawing/2014/main" id="{45257124-5DAD-4DF4-51CA-71ED3EF69F32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  <a:grpFill/>
            </p:grpSpPr>
            <p:sp>
              <p:nvSpPr>
                <p:cNvPr id="533" name="Google Shape;3525;p70">
                  <a:extLst>
                    <a:ext uri="{FF2B5EF4-FFF2-40B4-BE49-F238E27FC236}">
                      <a16:creationId xmlns:a16="http://schemas.microsoft.com/office/drawing/2014/main" id="{D57112D7-B93B-E8C3-19DE-F6D0EE9FE481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3526;p70">
                  <a:extLst>
                    <a:ext uri="{FF2B5EF4-FFF2-40B4-BE49-F238E27FC236}">
                      <a16:creationId xmlns:a16="http://schemas.microsoft.com/office/drawing/2014/main" id="{4355A733-6695-1700-4CB8-431C73E347CA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3527;p70">
                <a:extLst>
                  <a:ext uri="{FF2B5EF4-FFF2-40B4-BE49-F238E27FC236}">
                    <a16:creationId xmlns:a16="http://schemas.microsoft.com/office/drawing/2014/main" id="{0D597204-E900-2EA6-76EA-F91BD12A40E4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  <a:grpFill/>
            </p:grpSpPr>
            <p:sp>
              <p:nvSpPr>
                <p:cNvPr id="531" name="Google Shape;3528;p70">
                  <a:extLst>
                    <a:ext uri="{FF2B5EF4-FFF2-40B4-BE49-F238E27FC236}">
                      <a16:creationId xmlns:a16="http://schemas.microsoft.com/office/drawing/2014/main" id="{C07B738D-C986-3E85-1A49-EF154A3D04CA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3529;p70">
                  <a:extLst>
                    <a:ext uri="{FF2B5EF4-FFF2-40B4-BE49-F238E27FC236}">
                      <a16:creationId xmlns:a16="http://schemas.microsoft.com/office/drawing/2014/main" id="{6F432DA7-9B6A-189B-B3AE-FC0F527F163A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3530;p70">
                <a:extLst>
                  <a:ext uri="{FF2B5EF4-FFF2-40B4-BE49-F238E27FC236}">
                    <a16:creationId xmlns:a16="http://schemas.microsoft.com/office/drawing/2014/main" id="{C426ED9E-259D-3695-05F2-3FC38C1E4161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  <a:grpFill/>
            </p:grpSpPr>
            <p:sp>
              <p:nvSpPr>
                <p:cNvPr id="529" name="Google Shape;3531;p70">
                  <a:extLst>
                    <a:ext uri="{FF2B5EF4-FFF2-40B4-BE49-F238E27FC236}">
                      <a16:creationId xmlns:a16="http://schemas.microsoft.com/office/drawing/2014/main" id="{5638EDDE-E480-A80E-F2BD-17001DAC2305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3532;p70">
                  <a:extLst>
                    <a:ext uri="{FF2B5EF4-FFF2-40B4-BE49-F238E27FC236}">
                      <a16:creationId xmlns:a16="http://schemas.microsoft.com/office/drawing/2014/main" id="{BC15679C-4614-B31C-2D0D-A10B0B2E7B10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3533;p70">
                <a:extLst>
                  <a:ext uri="{FF2B5EF4-FFF2-40B4-BE49-F238E27FC236}">
                    <a16:creationId xmlns:a16="http://schemas.microsoft.com/office/drawing/2014/main" id="{042A078A-0C69-474F-686E-1A71513603B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  <a:grpFill/>
            </p:grpSpPr>
            <p:sp>
              <p:nvSpPr>
                <p:cNvPr id="527" name="Google Shape;3534;p70">
                  <a:extLst>
                    <a:ext uri="{FF2B5EF4-FFF2-40B4-BE49-F238E27FC236}">
                      <a16:creationId xmlns:a16="http://schemas.microsoft.com/office/drawing/2014/main" id="{62D8DA6C-20C1-B802-470C-7E9C41C5E4B1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3535;p70">
                  <a:extLst>
                    <a:ext uri="{FF2B5EF4-FFF2-40B4-BE49-F238E27FC236}">
                      <a16:creationId xmlns:a16="http://schemas.microsoft.com/office/drawing/2014/main" id="{5FA21A9E-35E7-445A-D082-44233719270E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3536;p70">
                <a:extLst>
                  <a:ext uri="{FF2B5EF4-FFF2-40B4-BE49-F238E27FC236}">
                    <a16:creationId xmlns:a16="http://schemas.microsoft.com/office/drawing/2014/main" id="{6A98A4FA-CDCB-09A4-0461-BAECCBD1A6A6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  <a:grpFill/>
            </p:grpSpPr>
            <p:sp>
              <p:nvSpPr>
                <p:cNvPr id="525" name="Google Shape;3537;p70">
                  <a:extLst>
                    <a:ext uri="{FF2B5EF4-FFF2-40B4-BE49-F238E27FC236}">
                      <a16:creationId xmlns:a16="http://schemas.microsoft.com/office/drawing/2014/main" id="{C588987A-89F4-BCF3-68E8-1349756D6888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3538;p70">
                  <a:extLst>
                    <a:ext uri="{FF2B5EF4-FFF2-40B4-BE49-F238E27FC236}">
                      <a16:creationId xmlns:a16="http://schemas.microsoft.com/office/drawing/2014/main" id="{740CE0AA-6DB5-D63B-89AF-BC3CD1592703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3539;p70">
                <a:extLst>
                  <a:ext uri="{FF2B5EF4-FFF2-40B4-BE49-F238E27FC236}">
                    <a16:creationId xmlns:a16="http://schemas.microsoft.com/office/drawing/2014/main" id="{FC9D06D2-5C5D-9618-48BB-FBF31A31B125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  <a:grpFill/>
            </p:grpSpPr>
            <p:sp>
              <p:nvSpPr>
                <p:cNvPr id="523" name="Google Shape;3540;p70">
                  <a:extLst>
                    <a:ext uri="{FF2B5EF4-FFF2-40B4-BE49-F238E27FC236}">
                      <a16:creationId xmlns:a16="http://schemas.microsoft.com/office/drawing/2014/main" id="{9B7AEA67-1834-B661-FFC2-8A2C99F42A4C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3541;p70">
                  <a:extLst>
                    <a:ext uri="{FF2B5EF4-FFF2-40B4-BE49-F238E27FC236}">
                      <a16:creationId xmlns:a16="http://schemas.microsoft.com/office/drawing/2014/main" id="{9598CEF4-04B6-F495-AA2B-629061F57073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3542;p70">
                <a:extLst>
                  <a:ext uri="{FF2B5EF4-FFF2-40B4-BE49-F238E27FC236}">
                    <a16:creationId xmlns:a16="http://schemas.microsoft.com/office/drawing/2014/main" id="{4FA48FF4-093B-DBD9-69C3-546B2A14180C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  <a:grpFill/>
            </p:grpSpPr>
            <p:sp>
              <p:nvSpPr>
                <p:cNvPr id="521" name="Google Shape;3543;p70">
                  <a:extLst>
                    <a:ext uri="{FF2B5EF4-FFF2-40B4-BE49-F238E27FC236}">
                      <a16:creationId xmlns:a16="http://schemas.microsoft.com/office/drawing/2014/main" id="{A5395D27-CD0D-1687-7DCE-55A0FEB2BE88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3544;p70">
                  <a:extLst>
                    <a:ext uri="{FF2B5EF4-FFF2-40B4-BE49-F238E27FC236}">
                      <a16:creationId xmlns:a16="http://schemas.microsoft.com/office/drawing/2014/main" id="{80ADECD2-0DA3-A05B-B1FE-2DA39D629C88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3545;p70">
                <a:extLst>
                  <a:ext uri="{FF2B5EF4-FFF2-40B4-BE49-F238E27FC236}">
                    <a16:creationId xmlns:a16="http://schemas.microsoft.com/office/drawing/2014/main" id="{D9BFF2D1-4968-02DC-F041-4E5DD0A294B4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  <a:grpFill/>
            </p:grpSpPr>
            <p:sp>
              <p:nvSpPr>
                <p:cNvPr id="519" name="Google Shape;3546;p70">
                  <a:extLst>
                    <a:ext uri="{FF2B5EF4-FFF2-40B4-BE49-F238E27FC236}">
                      <a16:creationId xmlns:a16="http://schemas.microsoft.com/office/drawing/2014/main" id="{54569CA9-EBE3-3EDD-A889-72EF7884E178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3547;p70">
                  <a:extLst>
                    <a:ext uri="{FF2B5EF4-FFF2-40B4-BE49-F238E27FC236}">
                      <a16:creationId xmlns:a16="http://schemas.microsoft.com/office/drawing/2014/main" id="{8D5DA0DE-3EA6-3883-3687-D643BF2C45EC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3548;p70">
                <a:extLst>
                  <a:ext uri="{FF2B5EF4-FFF2-40B4-BE49-F238E27FC236}">
                    <a16:creationId xmlns:a16="http://schemas.microsoft.com/office/drawing/2014/main" id="{DE6AD66F-40AD-6E64-F382-D209B4B59C08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  <a:grpFill/>
            </p:grpSpPr>
            <p:sp>
              <p:nvSpPr>
                <p:cNvPr id="517" name="Google Shape;3549;p70">
                  <a:extLst>
                    <a:ext uri="{FF2B5EF4-FFF2-40B4-BE49-F238E27FC236}">
                      <a16:creationId xmlns:a16="http://schemas.microsoft.com/office/drawing/2014/main" id="{A9131E29-6E4D-8CDF-52C0-1F310FFC4563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3550;p70">
                  <a:extLst>
                    <a:ext uri="{FF2B5EF4-FFF2-40B4-BE49-F238E27FC236}">
                      <a16:creationId xmlns:a16="http://schemas.microsoft.com/office/drawing/2014/main" id="{9563F990-09C8-7EEB-952C-6E9A465E1F61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3551;p70">
                <a:extLst>
                  <a:ext uri="{FF2B5EF4-FFF2-40B4-BE49-F238E27FC236}">
                    <a16:creationId xmlns:a16="http://schemas.microsoft.com/office/drawing/2014/main" id="{FC162096-EAEE-7979-035A-FCD1CDECC9B9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  <a:grpFill/>
            </p:grpSpPr>
            <p:sp>
              <p:nvSpPr>
                <p:cNvPr id="515" name="Google Shape;3552;p70">
                  <a:extLst>
                    <a:ext uri="{FF2B5EF4-FFF2-40B4-BE49-F238E27FC236}">
                      <a16:creationId xmlns:a16="http://schemas.microsoft.com/office/drawing/2014/main" id="{630FD14E-F479-A2A8-3C82-852AF1282B1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3553;p70">
                  <a:extLst>
                    <a:ext uri="{FF2B5EF4-FFF2-40B4-BE49-F238E27FC236}">
                      <a16:creationId xmlns:a16="http://schemas.microsoft.com/office/drawing/2014/main" id="{F80E158D-C00B-DC2C-27F9-22EEA4309EB4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3554;p70">
                <a:extLst>
                  <a:ext uri="{FF2B5EF4-FFF2-40B4-BE49-F238E27FC236}">
                    <a16:creationId xmlns:a16="http://schemas.microsoft.com/office/drawing/2014/main" id="{84F963D9-DC53-731F-10B9-DCDACE6002F1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  <a:grpFill/>
            </p:grpSpPr>
            <p:sp>
              <p:nvSpPr>
                <p:cNvPr id="513" name="Google Shape;3555;p70">
                  <a:extLst>
                    <a:ext uri="{FF2B5EF4-FFF2-40B4-BE49-F238E27FC236}">
                      <a16:creationId xmlns:a16="http://schemas.microsoft.com/office/drawing/2014/main" id="{A0391937-258C-CB82-59AF-613AF2CECB67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3556;p70">
                  <a:extLst>
                    <a:ext uri="{FF2B5EF4-FFF2-40B4-BE49-F238E27FC236}">
                      <a16:creationId xmlns:a16="http://schemas.microsoft.com/office/drawing/2014/main" id="{C59B3E6B-2AFE-CD8F-FD6A-D4FE9CF8583E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3557;p70">
                <a:extLst>
                  <a:ext uri="{FF2B5EF4-FFF2-40B4-BE49-F238E27FC236}">
                    <a16:creationId xmlns:a16="http://schemas.microsoft.com/office/drawing/2014/main" id="{A8D41E6D-76A7-2F67-997F-C9AEF581DE8D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  <a:grpFill/>
            </p:grpSpPr>
            <p:sp>
              <p:nvSpPr>
                <p:cNvPr id="511" name="Google Shape;3558;p70">
                  <a:extLst>
                    <a:ext uri="{FF2B5EF4-FFF2-40B4-BE49-F238E27FC236}">
                      <a16:creationId xmlns:a16="http://schemas.microsoft.com/office/drawing/2014/main" id="{F6A44368-B1A2-A1B9-4794-635D5C899125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3559;p70">
                  <a:extLst>
                    <a:ext uri="{FF2B5EF4-FFF2-40B4-BE49-F238E27FC236}">
                      <a16:creationId xmlns:a16="http://schemas.microsoft.com/office/drawing/2014/main" id="{B56F1FC5-1B1D-29A4-5773-AF1C84189396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3560;p70">
                <a:extLst>
                  <a:ext uri="{FF2B5EF4-FFF2-40B4-BE49-F238E27FC236}">
                    <a16:creationId xmlns:a16="http://schemas.microsoft.com/office/drawing/2014/main" id="{1B114ADF-8A9F-0CEC-84B6-6D5E58FE6057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  <a:grpFill/>
            </p:grpSpPr>
            <p:sp>
              <p:nvSpPr>
                <p:cNvPr id="509" name="Google Shape;3561;p70">
                  <a:extLst>
                    <a:ext uri="{FF2B5EF4-FFF2-40B4-BE49-F238E27FC236}">
                      <a16:creationId xmlns:a16="http://schemas.microsoft.com/office/drawing/2014/main" id="{A77DF3AE-ACAA-A246-C35A-D06EF0B70883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3562;p70">
                  <a:extLst>
                    <a:ext uri="{FF2B5EF4-FFF2-40B4-BE49-F238E27FC236}">
                      <a16:creationId xmlns:a16="http://schemas.microsoft.com/office/drawing/2014/main" id="{773A616B-5831-8BDC-29E7-EA6E60041224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3563;p70">
                <a:extLst>
                  <a:ext uri="{FF2B5EF4-FFF2-40B4-BE49-F238E27FC236}">
                    <a16:creationId xmlns:a16="http://schemas.microsoft.com/office/drawing/2014/main" id="{C1B2C818-D6C9-2A2C-27BE-13CA337B6400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  <a:grpFill/>
            </p:grpSpPr>
            <p:sp>
              <p:nvSpPr>
                <p:cNvPr id="507" name="Google Shape;3564;p70">
                  <a:extLst>
                    <a:ext uri="{FF2B5EF4-FFF2-40B4-BE49-F238E27FC236}">
                      <a16:creationId xmlns:a16="http://schemas.microsoft.com/office/drawing/2014/main" id="{11BABDBB-87B3-637C-6970-07C91F46A8ED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3565;p70">
                  <a:extLst>
                    <a:ext uri="{FF2B5EF4-FFF2-40B4-BE49-F238E27FC236}">
                      <a16:creationId xmlns:a16="http://schemas.microsoft.com/office/drawing/2014/main" id="{580DAE85-3BBF-B51A-B176-85AD1447DF02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3566;p70">
                <a:extLst>
                  <a:ext uri="{FF2B5EF4-FFF2-40B4-BE49-F238E27FC236}">
                    <a16:creationId xmlns:a16="http://schemas.microsoft.com/office/drawing/2014/main" id="{FD602E78-93C2-77FD-194D-BF2B24DEBC87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  <a:grpFill/>
            </p:grpSpPr>
            <p:sp>
              <p:nvSpPr>
                <p:cNvPr id="505" name="Google Shape;3567;p70">
                  <a:extLst>
                    <a:ext uri="{FF2B5EF4-FFF2-40B4-BE49-F238E27FC236}">
                      <a16:creationId xmlns:a16="http://schemas.microsoft.com/office/drawing/2014/main" id="{9CE5861C-F2CE-C19B-D14A-BCABB25E05CA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3568;p70">
                  <a:extLst>
                    <a:ext uri="{FF2B5EF4-FFF2-40B4-BE49-F238E27FC236}">
                      <a16:creationId xmlns:a16="http://schemas.microsoft.com/office/drawing/2014/main" id="{1224AE27-EAAD-B664-7D33-744E012FD1EF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3569;p70">
                <a:extLst>
                  <a:ext uri="{FF2B5EF4-FFF2-40B4-BE49-F238E27FC236}">
                    <a16:creationId xmlns:a16="http://schemas.microsoft.com/office/drawing/2014/main" id="{59DC2C0D-52F0-1459-2A59-BD03EE8A371E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  <a:grpFill/>
            </p:grpSpPr>
            <p:sp>
              <p:nvSpPr>
                <p:cNvPr id="503" name="Google Shape;3570;p70">
                  <a:extLst>
                    <a:ext uri="{FF2B5EF4-FFF2-40B4-BE49-F238E27FC236}">
                      <a16:creationId xmlns:a16="http://schemas.microsoft.com/office/drawing/2014/main" id="{B6B72A83-E090-99AC-E4B4-671414F5590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3571;p70">
                  <a:extLst>
                    <a:ext uri="{FF2B5EF4-FFF2-40B4-BE49-F238E27FC236}">
                      <a16:creationId xmlns:a16="http://schemas.microsoft.com/office/drawing/2014/main" id="{D14C6AC8-1777-9DC8-330D-562EBCF86E29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3572;p70">
                <a:extLst>
                  <a:ext uri="{FF2B5EF4-FFF2-40B4-BE49-F238E27FC236}">
                    <a16:creationId xmlns:a16="http://schemas.microsoft.com/office/drawing/2014/main" id="{C94139DD-5962-138B-989D-D9D17538F3A6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  <a:grpFill/>
            </p:grpSpPr>
            <p:sp>
              <p:nvSpPr>
                <p:cNvPr id="501" name="Google Shape;3573;p70">
                  <a:extLst>
                    <a:ext uri="{FF2B5EF4-FFF2-40B4-BE49-F238E27FC236}">
                      <a16:creationId xmlns:a16="http://schemas.microsoft.com/office/drawing/2014/main" id="{9543B3A9-EB5F-AFA9-88DB-C10BF2380F03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3574;p70">
                  <a:extLst>
                    <a:ext uri="{FF2B5EF4-FFF2-40B4-BE49-F238E27FC236}">
                      <a16:creationId xmlns:a16="http://schemas.microsoft.com/office/drawing/2014/main" id="{9136431A-382B-E63E-5C10-66BE6EEF56F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3575;p70">
                <a:extLst>
                  <a:ext uri="{FF2B5EF4-FFF2-40B4-BE49-F238E27FC236}">
                    <a16:creationId xmlns:a16="http://schemas.microsoft.com/office/drawing/2014/main" id="{C2A60409-C91C-1643-575D-435C8F305E46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  <a:grpFill/>
            </p:grpSpPr>
            <p:sp>
              <p:nvSpPr>
                <p:cNvPr id="499" name="Google Shape;3576;p70">
                  <a:extLst>
                    <a:ext uri="{FF2B5EF4-FFF2-40B4-BE49-F238E27FC236}">
                      <a16:creationId xmlns:a16="http://schemas.microsoft.com/office/drawing/2014/main" id="{A2A6B989-D3CC-A9F7-AA45-53108E178595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3577;p70">
                  <a:extLst>
                    <a:ext uri="{FF2B5EF4-FFF2-40B4-BE49-F238E27FC236}">
                      <a16:creationId xmlns:a16="http://schemas.microsoft.com/office/drawing/2014/main" id="{293EF7C1-90DB-B02F-B086-37DCF294BD5A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3578;p70">
                <a:extLst>
                  <a:ext uri="{FF2B5EF4-FFF2-40B4-BE49-F238E27FC236}">
                    <a16:creationId xmlns:a16="http://schemas.microsoft.com/office/drawing/2014/main" id="{696B48A7-37DA-2D6A-DABB-979D406BED6D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  <a:grpFill/>
            </p:grpSpPr>
            <p:sp>
              <p:nvSpPr>
                <p:cNvPr id="497" name="Google Shape;3579;p70">
                  <a:extLst>
                    <a:ext uri="{FF2B5EF4-FFF2-40B4-BE49-F238E27FC236}">
                      <a16:creationId xmlns:a16="http://schemas.microsoft.com/office/drawing/2014/main" id="{705ACEAF-1CD8-60D8-A21C-1A620611AC4D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3580;p70">
                  <a:extLst>
                    <a:ext uri="{FF2B5EF4-FFF2-40B4-BE49-F238E27FC236}">
                      <a16:creationId xmlns:a16="http://schemas.microsoft.com/office/drawing/2014/main" id="{2B820E8D-01F4-F89F-C053-C4A6E4645963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3581;p70">
                <a:extLst>
                  <a:ext uri="{FF2B5EF4-FFF2-40B4-BE49-F238E27FC236}">
                    <a16:creationId xmlns:a16="http://schemas.microsoft.com/office/drawing/2014/main" id="{0C86BE76-2FE6-F79D-5A13-457E463DB68C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  <a:grpFill/>
            </p:grpSpPr>
            <p:sp>
              <p:nvSpPr>
                <p:cNvPr id="495" name="Google Shape;3582;p70">
                  <a:extLst>
                    <a:ext uri="{FF2B5EF4-FFF2-40B4-BE49-F238E27FC236}">
                      <a16:creationId xmlns:a16="http://schemas.microsoft.com/office/drawing/2014/main" id="{CC562392-DE6E-E5F1-07B3-629486688A3D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3583;p70">
                  <a:extLst>
                    <a:ext uri="{FF2B5EF4-FFF2-40B4-BE49-F238E27FC236}">
                      <a16:creationId xmlns:a16="http://schemas.microsoft.com/office/drawing/2014/main" id="{DECA8DBC-759B-A2BD-65A7-907C0BD1B7E5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3584;p70">
                <a:extLst>
                  <a:ext uri="{FF2B5EF4-FFF2-40B4-BE49-F238E27FC236}">
                    <a16:creationId xmlns:a16="http://schemas.microsoft.com/office/drawing/2014/main" id="{590754F9-03A9-A87E-6058-01E1C19C4C11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  <a:grpFill/>
            </p:grpSpPr>
            <p:sp>
              <p:nvSpPr>
                <p:cNvPr id="493" name="Google Shape;3585;p70">
                  <a:extLst>
                    <a:ext uri="{FF2B5EF4-FFF2-40B4-BE49-F238E27FC236}">
                      <a16:creationId xmlns:a16="http://schemas.microsoft.com/office/drawing/2014/main" id="{2F3A253A-B540-6199-D103-06B6A1C9238C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3586;p70">
                  <a:extLst>
                    <a:ext uri="{FF2B5EF4-FFF2-40B4-BE49-F238E27FC236}">
                      <a16:creationId xmlns:a16="http://schemas.microsoft.com/office/drawing/2014/main" id="{01F71D68-4C1E-F8A0-0F42-11EF0B652625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3587;p70">
                <a:extLst>
                  <a:ext uri="{FF2B5EF4-FFF2-40B4-BE49-F238E27FC236}">
                    <a16:creationId xmlns:a16="http://schemas.microsoft.com/office/drawing/2014/main" id="{C6706445-748F-A246-1D79-B14D6EABBCE9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  <a:grpFill/>
            </p:grpSpPr>
            <p:sp>
              <p:nvSpPr>
                <p:cNvPr id="491" name="Google Shape;3588;p70">
                  <a:extLst>
                    <a:ext uri="{FF2B5EF4-FFF2-40B4-BE49-F238E27FC236}">
                      <a16:creationId xmlns:a16="http://schemas.microsoft.com/office/drawing/2014/main" id="{8E924992-3B18-7ED1-FB39-BBED67F6AC6A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3589;p70">
                  <a:extLst>
                    <a:ext uri="{FF2B5EF4-FFF2-40B4-BE49-F238E27FC236}">
                      <a16:creationId xmlns:a16="http://schemas.microsoft.com/office/drawing/2014/main" id="{F65A545D-51D0-E5D6-D685-931676B9578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3590;p70">
                <a:extLst>
                  <a:ext uri="{FF2B5EF4-FFF2-40B4-BE49-F238E27FC236}">
                    <a16:creationId xmlns:a16="http://schemas.microsoft.com/office/drawing/2014/main" id="{7AA574DA-ED43-B827-E034-0BEF107FFF8F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  <a:grpFill/>
            </p:grpSpPr>
            <p:sp>
              <p:nvSpPr>
                <p:cNvPr id="489" name="Google Shape;3591;p70">
                  <a:extLst>
                    <a:ext uri="{FF2B5EF4-FFF2-40B4-BE49-F238E27FC236}">
                      <a16:creationId xmlns:a16="http://schemas.microsoft.com/office/drawing/2014/main" id="{4295857E-1BFE-285D-AFF9-981E9009A097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3592;p70">
                  <a:extLst>
                    <a:ext uri="{FF2B5EF4-FFF2-40B4-BE49-F238E27FC236}">
                      <a16:creationId xmlns:a16="http://schemas.microsoft.com/office/drawing/2014/main" id="{71D04385-D465-9BE0-A397-D0B316C1554E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3593;p70">
                <a:extLst>
                  <a:ext uri="{FF2B5EF4-FFF2-40B4-BE49-F238E27FC236}">
                    <a16:creationId xmlns:a16="http://schemas.microsoft.com/office/drawing/2014/main" id="{8246275D-765F-A523-F3D5-7D4D7047D06F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  <a:grpFill/>
            </p:grpSpPr>
            <p:sp>
              <p:nvSpPr>
                <p:cNvPr id="487" name="Google Shape;3594;p70">
                  <a:extLst>
                    <a:ext uri="{FF2B5EF4-FFF2-40B4-BE49-F238E27FC236}">
                      <a16:creationId xmlns:a16="http://schemas.microsoft.com/office/drawing/2014/main" id="{DEDCCB38-37D5-44C3-A573-3B7AAA9FB774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3595;p70">
                  <a:extLst>
                    <a:ext uri="{FF2B5EF4-FFF2-40B4-BE49-F238E27FC236}">
                      <a16:creationId xmlns:a16="http://schemas.microsoft.com/office/drawing/2014/main" id="{86EE4081-5868-B1C2-2D61-6C860B29B2DD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3596;p70">
                <a:extLst>
                  <a:ext uri="{FF2B5EF4-FFF2-40B4-BE49-F238E27FC236}">
                    <a16:creationId xmlns:a16="http://schemas.microsoft.com/office/drawing/2014/main" id="{7150BD2C-523B-0249-D0B8-7518BCDA21E9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  <a:grpFill/>
            </p:grpSpPr>
            <p:sp>
              <p:nvSpPr>
                <p:cNvPr id="485" name="Google Shape;3597;p70">
                  <a:extLst>
                    <a:ext uri="{FF2B5EF4-FFF2-40B4-BE49-F238E27FC236}">
                      <a16:creationId xmlns:a16="http://schemas.microsoft.com/office/drawing/2014/main" id="{AC213FC3-A50E-7C21-4ABD-4A1F08DECE5C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3598;p70">
                  <a:extLst>
                    <a:ext uri="{FF2B5EF4-FFF2-40B4-BE49-F238E27FC236}">
                      <a16:creationId xmlns:a16="http://schemas.microsoft.com/office/drawing/2014/main" id="{281993E4-2DD8-9FFD-90A7-F53CFB225170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3599;p70">
                <a:extLst>
                  <a:ext uri="{FF2B5EF4-FFF2-40B4-BE49-F238E27FC236}">
                    <a16:creationId xmlns:a16="http://schemas.microsoft.com/office/drawing/2014/main" id="{5F79FE36-BE1C-F1D1-B8E7-E965D0CD04B3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  <a:grpFill/>
            </p:grpSpPr>
            <p:sp>
              <p:nvSpPr>
                <p:cNvPr id="483" name="Google Shape;3600;p70">
                  <a:extLst>
                    <a:ext uri="{FF2B5EF4-FFF2-40B4-BE49-F238E27FC236}">
                      <a16:creationId xmlns:a16="http://schemas.microsoft.com/office/drawing/2014/main" id="{1B5F7367-1288-429F-1698-F51CBBEE50F2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3601;p70">
                  <a:extLst>
                    <a:ext uri="{FF2B5EF4-FFF2-40B4-BE49-F238E27FC236}">
                      <a16:creationId xmlns:a16="http://schemas.microsoft.com/office/drawing/2014/main" id="{8F2438A6-F8C4-02A7-E855-790AC0DFFCE3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3602;p70">
                <a:extLst>
                  <a:ext uri="{FF2B5EF4-FFF2-40B4-BE49-F238E27FC236}">
                    <a16:creationId xmlns:a16="http://schemas.microsoft.com/office/drawing/2014/main" id="{A5AA7BA2-0F44-59C1-0C40-D4D1CB34CDA1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  <a:grpFill/>
            </p:grpSpPr>
            <p:sp>
              <p:nvSpPr>
                <p:cNvPr id="481" name="Google Shape;3603;p70">
                  <a:extLst>
                    <a:ext uri="{FF2B5EF4-FFF2-40B4-BE49-F238E27FC236}">
                      <a16:creationId xmlns:a16="http://schemas.microsoft.com/office/drawing/2014/main" id="{9018C406-18E5-BD53-39BF-A444700675D3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3604;p70">
                  <a:extLst>
                    <a:ext uri="{FF2B5EF4-FFF2-40B4-BE49-F238E27FC236}">
                      <a16:creationId xmlns:a16="http://schemas.microsoft.com/office/drawing/2014/main" id="{1426C448-1AF2-3565-2EB5-2D2387069953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3605;p70">
                <a:extLst>
                  <a:ext uri="{FF2B5EF4-FFF2-40B4-BE49-F238E27FC236}">
                    <a16:creationId xmlns:a16="http://schemas.microsoft.com/office/drawing/2014/main" id="{4594CF2D-F750-9CA2-4C66-6401A6BB9585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  <a:grpFill/>
            </p:grpSpPr>
            <p:sp>
              <p:nvSpPr>
                <p:cNvPr id="479" name="Google Shape;3606;p70">
                  <a:extLst>
                    <a:ext uri="{FF2B5EF4-FFF2-40B4-BE49-F238E27FC236}">
                      <a16:creationId xmlns:a16="http://schemas.microsoft.com/office/drawing/2014/main" id="{3767064B-7B25-45CC-1E0C-3BC72153B7B6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3607;p70">
                  <a:extLst>
                    <a:ext uri="{FF2B5EF4-FFF2-40B4-BE49-F238E27FC236}">
                      <a16:creationId xmlns:a16="http://schemas.microsoft.com/office/drawing/2014/main" id="{1D8C9EDB-7988-6B15-B870-72C6EEEA85DC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3608;p70">
                <a:extLst>
                  <a:ext uri="{FF2B5EF4-FFF2-40B4-BE49-F238E27FC236}">
                    <a16:creationId xmlns:a16="http://schemas.microsoft.com/office/drawing/2014/main" id="{859AA565-9DE8-4DB0-BAA9-3E340B3057B1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  <a:grpFill/>
            </p:grpSpPr>
            <p:sp>
              <p:nvSpPr>
                <p:cNvPr id="477" name="Google Shape;3609;p70">
                  <a:extLst>
                    <a:ext uri="{FF2B5EF4-FFF2-40B4-BE49-F238E27FC236}">
                      <a16:creationId xmlns:a16="http://schemas.microsoft.com/office/drawing/2014/main" id="{6AFF3371-7E40-C4AC-DBA5-AA72E2979048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3610;p70">
                  <a:extLst>
                    <a:ext uri="{FF2B5EF4-FFF2-40B4-BE49-F238E27FC236}">
                      <a16:creationId xmlns:a16="http://schemas.microsoft.com/office/drawing/2014/main" id="{F13A761D-4C7C-7402-1401-47341905777B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3611;p70">
                <a:extLst>
                  <a:ext uri="{FF2B5EF4-FFF2-40B4-BE49-F238E27FC236}">
                    <a16:creationId xmlns:a16="http://schemas.microsoft.com/office/drawing/2014/main" id="{5BCD8BD8-0015-B172-7481-3256F93A52F1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  <a:grpFill/>
            </p:grpSpPr>
            <p:sp>
              <p:nvSpPr>
                <p:cNvPr id="475" name="Google Shape;3612;p70">
                  <a:extLst>
                    <a:ext uri="{FF2B5EF4-FFF2-40B4-BE49-F238E27FC236}">
                      <a16:creationId xmlns:a16="http://schemas.microsoft.com/office/drawing/2014/main" id="{D698B60A-4F54-F32E-3880-B3C8EC9DF073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3613;p70">
                  <a:extLst>
                    <a:ext uri="{FF2B5EF4-FFF2-40B4-BE49-F238E27FC236}">
                      <a16:creationId xmlns:a16="http://schemas.microsoft.com/office/drawing/2014/main" id="{511AB58A-A9FB-20B4-7235-EE756B7CA904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3614;p70">
                <a:extLst>
                  <a:ext uri="{FF2B5EF4-FFF2-40B4-BE49-F238E27FC236}">
                    <a16:creationId xmlns:a16="http://schemas.microsoft.com/office/drawing/2014/main" id="{68C90738-5DB6-29FF-8DF0-85E6DA622C52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  <a:grpFill/>
            </p:grpSpPr>
            <p:sp>
              <p:nvSpPr>
                <p:cNvPr id="473" name="Google Shape;3615;p70">
                  <a:extLst>
                    <a:ext uri="{FF2B5EF4-FFF2-40B4-BE49-F238E27FC236}">
                      <a16:creationId xmlns:a16="http://schemas.microsoft.com/office/drawing/2014/main" id="{775B36DC-AE2F-8FF1-DCE5-83E49D6529BF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3616;p70">
                  <a:extLst>
                    <a:ext uri="{FF2B5EF4-FFF2-40B4-BE49-F238E27FC236}">
                      <a16:creationId xmlns:a16="http://schemas.microsoft.com/office/drawing/2014/main" id="{B01F0130-2E75-E37E-6D4F-D7DDE08D5CD3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3617;p70">
                <a:extLst>
                  <a:ext uri="{FF2B5EF4-FFF2-40B4-BE49-F238E27FC236}">
                    <a16:creationId xmlns:a16="http://schemas.microsoft.com/office/drawing/2014/main" id="{F42146CD-B0AD-70F4-B403-397643D115F2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  <a:grpFill/>
            </p:grpSpPr>
            <p:sp>
              <p:nvSpPr>
                <p:cNvPr id="471" name="Google Shape;3618;p70">
                  <a:extLst>
                    <a:ext uri="{FF2B5EF4-FFF2-40B4-BE49-F238E27FC236}">
                      <a16:creationId xmlns:a16="http://schemas.microsoft.com/office/drawing/2014/main" id="{8EA667CF-172C-F242-51B9-624D8385ACDE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3619;p70">
                  <a:extLst>
                    <a:ext uri="{FF2B5EF4-FFF2-40B4-BE49-F238E27FC236}">
                      <a16:creationId xmlns:a16="http://schemas.microsoft.com/office/drawing/2014/main" id="{894C621F-495E-1D5C-44AA-1D1AD90645A7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3620;p70">
                <a:extLst>
                  <a:ext uri="{FF2B5EF4-FFF2-40B4-BE49-F238E27FC236}">
                    <a16:creationId xmlns:a16="http://schemas.microsoft.com/office/drawing/2014/main" id="{9165FA94-6BBF-8371-E3BF-DD32B57476E2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  <a:grpFill/>
            </p:grpSpPr>
            <p:sp>
              <p:nvSpPr>
                <p:cNvPr id="469" name="Google Shape;3621;p70">
                  <a:extLst>
                    <a:ext uri="{FF2B5EF4-FFF2-40B4-BE49-F238E27FC236}">
                      <a16:creationId xmlns:a16="http://schemas.microsoft.com/office/drawing/2014/main" id="{BE4AACBB-F5A5-4AB7-EC17-54375A3FE1AD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3622;p70">
                  <a:extLst>
                    <a:ext uri="{FF2B5EF4-FFF2-40B4-BE49-F238E27FC236}">
                      <a16:creationId xmlns:a16="http://schemas.microsoft.com/office/drawing/2014/main" id="{CE680F8A-F338-5A68-C9C9-76F0992F4B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3623;p70">
                <a:extLst>
                  <a:ext uri="{FF2B5EF4-FFF2-40B4-BE49-F238E27FC236}">
                    <a16:creationId xmlns:a16="http://schemas.microsoft.com/office/drawing/2014/main" id="{A98580FC-73B4-1095-E026-789651040DC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  <a:grpFill/>
            </p:grpSpPr>
            <p:sp>
              <p:nvSpPr>
                <p:cNvPr id="467" name="Google Shape;3624;p70">
                  <a:extLst>
                    <a:ext uri="{FF2B5EF4-FFF2-40B4-BE49-F238E27FC236}">
                      <a16:creationId xmlns:a16="http://schemas.microsoft.com/office/drawing/2014/main" id="{21686074-BB86-B2EB-C3C4-802F144F6482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3625;p70">
                  <a:extLst>
                    <a:ext uri="{FF2B5EF4-FFF2-40B4-BE49-F238E27FC236}">
                      <a16:creationId xmlns:a16="http://schemas.microsoft.com/office/drawing/2014/main" id="{B0358B61-E838-A874-D68B-506EBC651444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3626;p70">
                <a:extLst>
                  <a:ext uri="{FF2B5EF4-FFF2-40B4-BE49-F238E27FC236}">
                    <a16:creationId xmlns:a16="http://schemas.microsoft.com/office/drawing/2014/main" id="{2A820DA5-5D25-6BB0-D802-99CD8E796539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  <a:grpFill/>
            </p:grpSpPr>
            <p:sp>
              <p:nvSpPr>
                <p:cNvPr id="465" name="Google Shape;3627;p70">
                  <a:extLst>
                    <a:ext uri="{FF2B5EF4-FFF2-40B4-BE49-F238E27FC236}">
                      <a16:creationId xmlns:a16="http://schemas.microsoft.com/office/drawing/2014/main" id="{3CCF62F0-0C3A-913B-3522-6631528274FE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3628;p70">
                  <a:extLst>
                    <a:ext uri="{FF2B5EF4-FFF2-40B4-BE49-F238E27FC236}">
                      <a16:creationId xmlns:a16="http://schemas.microsoft.com/office/drawing/2014/main" id="{99B4B7D4-C436-37A1-2F50-1B738AB11FB7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3629;p70">
                <a:extLst>
                  <a:ext uri="{FF2B5EF4-FFF2-40B4-BE49-F238E27FC236}">
                    <a16:creationId xmlns:a16="http://schemas.microsoft.com/office/drawing/2014/main" id="{5A41EE09-128C-6A50-BE49-1246F7B85717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  <a:grpFill/>
            </p:grpSpPr>
            <p:sp>
              <p:nvSpPr>
                <p:cNvPr id="463" name="Google Shape;3630;p70">
                  <a:extLst>
                    <a:ext uri="{FF2B5EF4-FFF2-40B4-BE49-F238E27FC236}">
                      <a16:creationId xmlns:a16="http://schemas.microsoft.com/office/drawing/2014/main" id="{DCCB917E-01FF-1DAB-5A6E-2E6DDA0F4A55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3631;p70">
                  <a:extLst>
                    <a:ext uri="{FF2B5EF4-FFF2-40B4-BE49-F238E27FC236}">
                      <a16:creationId xmlns:a16="http://schemas.microsoft.com/office/drawing/2014/main" id="{0F0CBCF8-1C84-C277-A11A-8524FEFF82C2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3632;p70">
                <a:extLst>
                  <a:ext uri="{FF2B5EF4-FFF2-40B4-BE49-F238E27FC236}">
                    <a16:creationId xmlns:a16="http://schemas.microsoft.com/office/drawing/2014/main" id="{106F9CD0-4603-FA42-A3EB-734C05AE71D4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  <a:grpFill/>
            </p:grpSpPr>
            <p:sp>
              <p:nvSpPr>
                <p:cNvPr id="461" name="Google Shape;3633;p70">
                  <a:extLst>
                    <a:ext uri="{FF2B5EF4-FFF2-40B4-BE49-F238E27FC236}">
                      <a16:creationId xmlns:a16="http://schemas.microsoft.com/office/drawing/2014/main" id="{29ECB995-DA5D-1A88-1832-B308A21F5D1E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3634;p70">
                  <a:extLst>
                    <a:ext uri="{FF2B5EF4-FFF2-40B4-BE49-F238E27FC236}">
                      <a16:creationId xmlns:a16="http://schemas.microsoft.com/office/drawing/2014/main" id="{A80A13F9-8492-C1EE-6F40-508EB9382F54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3635;p70">
                <a:extLst>
                  <a:ext uri="{FF2B5EF4-FFF2-40B4-BE49-F238E27FC236}">
                    <a16:creationId xmlns:a16="http://schemas.microsoft.com/office/drawing/2014/main" id="{3298E1DB-ABA9-E803-7672-F537B3DA91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  <a:grpFill/>
            </p:grpSpPr>
            <p:sp>
              <p:nvSpPr>
                <p:cNvPr id="459" name="Google Shape;3636;p70">
                  <a:extLst>
                    <a:ext uri="{FF2B5EF4-FFF2-40B4-BE49-F238E27FC236}">
                      <a16:creationId xmlns:a16="http://schemas.microsoft.com/office/drawing/2014/main" id="{D03915B3-3A78-B373-EE6C-E03AA3C62634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3637;p70">
                  <a:extLst>
                    <a:ext uri="{FF2B5EF4-FFF2-40B4-BE49-F238E27FC236}">
                      <a16:creationId xmlns:a16="http://schemas.microsoft.com/office/drawing/2014/main" id="{598AAFCC-9044-7396-1BCC-274D3BF572B4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3638;p70">
                <a:extLst>
                  <a:ext uri="{FF2B5EF4-FFF2-40B4-BE49-F238E27FC236}">
                    <a16:creationId xmlns:a16="http://schemas.microsoft.com/office/drawing/2014/main" id="{E74D5A78-2819-C3B4-D36F-886C116C0D27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  <a:grpFill/>
            </p:grpSpPr>
            <p:sp>
              <p:nvSpPr>
                <p:cNvPr id="457" name="Google Shape;3639;p70">
                  <a:extLst>
                    <a:ext uri="{FF2B5EF4-FFF2-40B4-BE49-F238E27FC236}">
                      <a16:creationId xmlns:a16="http://schemas.microsoft.com/office/drawing/2014/main" id="{CCC3F270-8ED9-4FB8-D36F-0F0EC7B377D4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3640;p70">
                  <a:extLst>
                    <a:ext uri="{FF2B5EF4-FFF2-40B4-BE49-F238E27FC236}">
                      <a16:creationId xmlns:a16="http://schemas.microsoft.com/office/drawing/2014/main" id="{A0125C48-821B-0515-BD9B-83C2C0627AB4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3641;p70">
                <a:extLst>
                  <a:ext uri="{FF2B5EF4-FFF2-40B4-BE49-F238E27FC236}">
                    <a16:creationId xmlns:a16="http://schemas.microsoft.com/office/drawing/2014/main" id="{DE6E89BC-6669-9A15-F87D-7BBE3173571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  <a:grpFill/>
            </p:grpSpPr>
            <p:sp>
              <p:nvSpPr>
                <p:cNvPr id="455" name="Google Shape;3642;p70">
                  <a:extLst>
                    <a:ext uri="{FF2B5EF4-FFF2-40B4-BE49-F238E27FC236}">
                      <a16:creationId xmlns:a16="http://schemas.microsoft.com/office/drawing/2014/main" id="{EC7E0472-18DF-ACEC-2BD4-59223526C357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3643;p70">
                  <a:extLst>
                    <a:ext uri="{FF2B5EF4-FFF2-40B4-BE49-F238E27FC236}">
                      <a16:creationId xmlns:a16="http://schemas.microsoft.com/office/drawing/2014/main" id="{AC71EA1B-6FDD-5655-A54C-D1BA220E2C49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3644;p70">
                <a:extLst>
                  <a:ext uri="{FF2B5EF4-FFF2-40B4-BE49-F238E27FC236}">
                    <a16:creationId xmlns:a16="http://schemas.microsoft.com/office/drawing/2014/main" id="{67BCB056-95D8-6F0E-8A18-41E08BC63DF3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  <a:grpFill/>
            </p:grpSpPr>
            <p:sp>
              <p:nvSpPr>
                <p:cNvPr id="453" name="Google Shape;3645;p70">
                  <a:extLst>
                    <a:ext uri="{FF2B5EF4-FFF2-40B4-BE49-F238E27FC236}">
                      <a16:creationId xmlns:a16="http://schemas.microsoft.com/office/drawing/2014/main" id="{45C47872-43D2-A7CA-F0D1-035CA8630E6A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3646;p70">
                  <a:extLst>
                    <a:ext uri="{FF2B5EF4-FFF2-40B4-BE49-F238E27FC236}">
                      <a16:creationId xmlns:a16="http://schemas.microsoft.com/office/drawing/2014/main" id="{AE37D91D-9C60-21FE-7EA8-6D66C7556AD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3647;p70">
                <a:extLst>
                  <a:ext uri="{FF2B5EF4-FFF2-40B4-BE49-F238E27FC236}">
                    <a16:creationId xmlns:a16="http://schemas.microsoft.com/office/drawing/2014/main" id="{41D7FF75-BFD3-D684-D198-8454A00E293C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  <a:grpFill/>
            </p:grpSpPr>
            <p:sp>
              <p:nvSpPr>
                <p:cNvPr id="451" name="Google Shape;3648;p70">
                  <a:extLst>
                    <a:ext uri="{FF2B5EF4-FFF2-40B4-BE49-F238E27FC236}">
                      <a16:creationId xmlns:a16="http://schemas.microsoft.com/office/drawing/2014/main" id="{B9EF3C2D-BBBE-FA0A-3CFF-C1FF08BD78D3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3649;p70">
                  <a:extLst>
                    <a:ext uri="{FF2B5EF4-FFF2-40B4-BE49-F238E27FC236}">
                      <a16:creationId xmlns:a16="http://schemas.microsoft.com/office/drawing/2014/main" id="{5410A7CD-2369-F781-9CB7-645A96BDF3DF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3650;p70">
                <a:extLst>
                  <a:ext uri="{FF2B5EF4-FFF2-40B4-BE49-F238E27FC236}">
                    <a16:creationId xmlns:a16="http://schemas.microsoft.com/office/drawing/2014/main" id="{D85EF96C-A80F-1748-38A6-D62F702C0E0D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  <a:grpFill/>
            </p:grpSpPr>
            <p:sp>
              <p:nvSpPr>
                <p:cNvPr id="449" name="Google Shape;3651;p70">
                  <a:extLst>
                    <a:ext uri="{FF2B5EF4-FFF2-40B4-BE49-F238E27FC236}">
                      <a16:creationId xmlns:a16="http://schemas.microsoft.com/office/drawing/2014/main" id="{307FD169-E3F1-4448-7A5C-9CE824ABB5CD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3652;p70">
                  <a:extLst>
                    <a:ext uri="{FF2B5EF4-FFF2-40B4-BE49-F238E27FC236}">
                      <a16:creationId xmlns:a16="http://schemas.microsoft.com/office/drawing/2014/main" id="{FC071BEC-81A8-9EF7-0E1F-BEC8CFE35BC3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3653;p70">
                <a:extLst>
                  <a:ext uri="{FF2B5EF4-FFF2-40B4-BE49-F238E27FC236}">
                    <a16:creationId xmlns:a16="http://schemas.microsoft.com/office/drawing/2014/main" id="{3A932ED5-41C6-3D85-9191-9C9627DD8F6E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  <a:grpFill/>
            </p:grpSpPr>
            <p:sp>
              <p:nvSpPr>
                <p:cNvPr id="447" name="Google Shape;3654;p70">
                  <a:extLst>
                    <a:ext uri="{FF2B5EF4-FFF2-40B4-BE49-F238E27FC236}">
                      <a16:creationId xmlns:a16="http://schemas.microsoft.com/office/drawing/2014/main" id="{42E0D70C-A385-91DE-A07F-CFD2B2BA6662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3655;p70">
                  <a:extLst>
                    <a:ext uri="{FF2B5EF4-FFF2-40B4-BE49-F238E27FC236}">
                      <a16:creationId xmlns:a16="http://schemas.microsoft.com/office/drawing/2014/main" id="{85E41DC0-1942-9A0E-0092-50D85929B806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3656;p70">
                <a:extLst>
                  <a:ext uri="{FF2B5EF4-FFF2-40B4-BE49-F238E27FC236}">
                    <a16:creationId xmlns:a16="http://schemas.microsoft.com/office/drawing/2014/main" id="{D8972631-A4A2-019A-177E-99CBEB8C8E6C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  <a:grpFill/>
            </p:grpSpPr>
            <p:sp>
              <p:nvSpPr>
                <p:cNvPr id="445" name="Google Shape;3657;p70">
                  <a:extLst>
                    <a:ext uri="{FF2B5EF4-FFF2-40B4-BE49-F238E27FC236}">
                      <a16:creationId xmlns:a16="http://schemas.microsoft.com/office/drawing/2014/main" id="{811F3D8F-107E-3D0D-8072-210F5CEA0AB1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3658;p70">
                  <a:extLst>
                    <a:ext uri="{FF2B5EF4-FFF2-40B4-BE49-F238E27FC236}">
                      <a16:creationId xmlns:a16="http://schemas.microsoft.com/office/drawing/2014/main" id="{0F080503-2293-7B7B-24D6-B2FE654DAA69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3659;p70">
                <a:extLst>
                  <a:ext uri="{FF2B5EF4-FFF2-40B4-BE49-F238E27FC236}">
                    <a16:creationId xmlns:a16="http://schemas.microsoft.com/office/drawing/2014/main" id="{E84E43F0-1067-D900-902F-73E764BBB6CA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  <a:grpFill/>
            </p:grpSpPr>
            <p:sp>
              <p:nvSpPr>
                <p:cNvPr id="443" name="Google Shape;3660;p70">
                  <a:extLst>
                    <a:ext uri="{FF2B5EF4-FFF2-40B4-BE49-F238E27FC236}">
                      <a16:creationId xmlns:a16="http://schemas.microsoft.com/office/drawing/2014/main" id="{CE315258-C614-737F-C64D-95831441C148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3661;p70">
                  <a:extLst>
                    <a:ext uri="{FF2B5EF4-FFF2-40B4-BE49-F238E27FC236}">
                      <a16:creationId xmlns:a16="http://schemas.microsoft.com/office/drawing/2014/main" id="{F4E9DA1D-743D-3859-55A5-9BD5752F97CC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3662;p70">
                <a:extLst>
                  <a:ext uri="{FF2B5EF4-FFF2-40B4-BE49-F238E27FC236}">
                    <a16:creationId xmlns:a16="http://schemas.microsoft.com/office/drawing/2014/main" id="{FA1EAA8A-4530-E7EC-5087-B6C44D7F401E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  <a:grpFill/>
            </p:grpSpPr>
            <p:sp>
              <p:nvSpPr>
                <p:cNvPr id="441" name="Google Shape;3663;p70">
                  <a:extLst>
                    <a:ext uri="{FF2B5EF4-FFF2-40B4-BE49-F238E27FC236}">
                      <a16:creationId xmlns:a16="http://schemas.microsoft.com/office/drawing/2014/main" id="{A333DE2D-53D9-FB1E-7AFF-4B817420FD04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3664;p70">
                  <a:extLst>
                    <a:ext uri="{FF2B5EF4-FFF2-40B4-BE49-F238E27FC236}">
                      <a16:creationId xmlns:a16="http://schemas.microsoft.com/office/drawing/2014/main" id="{9F9AD914-645D-5CD4-9368-1887395D6E76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3665;p70">
                <a:extLst>
                  <a:ext uri="{FF2B5EF4-FFF2-40B4-BE49-F238E27FC236}">
                    <a16:creationId xmlns:a16="http://schemas.microsoft.com/office/drawing/2014/main" id="{691E41E5-DA10-F427-E9EF-E44C40A907CF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  <a:grpFill/>
            </p:grpSpPr>
            <p:sp>
              <p:nvSpPr>
                <p:cNvPr id="439" name="Google Shape;3666;p70">
                  <a:extLst>
                    <a:ext uri="{FF2B5EF4-FFF2-40B4-BE49-F238E27FC236}">
                      <a16:creationId xmlns:a16="http://schemas.microsoft.com/office/drawing/2014/main" id="{A2B21D9E-EB8D-915A-7487-0FD3CDA4732F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3667;p70">
                  <a:extLst>
                    <a:ext uri="{FF2B5EF4-FFF2-40B4-BE49-F238E27FC236}">
                      <a16:creationId xmlns:a16="http://schemas.microsoft.com/office/drawing/2014/main" id="{4F506DFB-78A6-0601-3091-E462A62FF8B5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3668;p70">
                <a:extLst>
                  <a:ext uri="{FF2B5EF4-FFF2-40B4-BE49-F238E27FC236}">
                    <a16:creationId xmlns:a16="http://schemas.microsoft.com/office/drawing/2014/main" id="{18412344-91AD-B362-3D2D-C9F6C9C98577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  <a:grpFill/>
            </p:grpSpPr>
            <p:sp>
              <p:nvSpPr>
                <p:cNvPr id="437" name="Google Shape;3669;p70">
                  <a:extLst>
                    <a:ext uri="{FF2B5EF4-FFF2-40B4-BE49-F238E27FC236}">
                      <a16:creationId xmlns:a16="http://schemas.microsoft.com/office/drawing/2014/main" id="{F563EF0E-6C8F-12BD-69DA-00354F2EE2D1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3670;p70">
                  <a:extLst>
                    <a:ext uri="{FF2B5EF4-FFF2-40B4-BE49-F238E27FC236}">
                      <a16:creationId xmlns:a16="http://schemas.microsoft.com/office/drawing/2014/main" id="{7155DE80-54C7-5379-3904-F037FB82B521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3671;p70">
                <a:extLst>
                  <a:ext uri="{FF2B5EF4-FFF2-40B4-BE49-F238E27FC236}">
                    <a16:creationId xmlns:a16="http://schemas.microsoft.com/office/drawing/2014/main" id="{33F85779-4685-F7D2-549F-DCB5F82E3856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  <a:grpFill/>
            </p:grpSpPr>
            <p:sp>
              <p:nvSpPr>
                <p:cNvPr id="435" name="Google Shape;3672;p70">
                  <a:extLst>
                    <a:ext uri="{FF2B5EF4-FFF2-40B4-BE49-F238E27FC236}">
                      <a16:creationId xmlns:a16="http://schemas.microsoft.com/office/drawing/2014/main" id="{3609AAF5-A965-6D1D-491D-E1EC7AE6ECB7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3673;p70">
                  <a:extLst>
                    <a:ext uri="{FF2B5EF4-FFF2-40B4-BE49-F238E27FC236}">
                      <a16:creationId xmlns:a16="http://schemas.microsoft.com/office/drawing/2014/main" id="{74DFBE7C-C2C4-7AEA-E759-59F0E2D70F1E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3674;p70">
                <a:extLst>
                  <a:ext uri="{FF2B5EF4-FFF2-40B4-BE49-F238E27FC236}">
                    <a16:creationId xmlns:a16="http://schemas.microsoft.com/office/drawing/2014/main" id="{950F292F-CBE6-348E-61A8-7219A93B9951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  <a:grpFill/>
            </p:grpSpPr>
            <p:sp>
              <p:nvSpPr>
                <p:cNvPr id="433" name="Google Shape;3675;p70">
                  <a:extLst>
                    <a:ext uri="{FF2B5EF4-FFF2-40B4-BE49-F238E27FC236}">
                      <a16:creationId xmlns:a16="http://schemas.microsoft.com/office/drawing/2014/main" id="{6B559607-F47F-F466-C01F-F6E6B89E2427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3676;p70">
                  <a:extLst>
                    <a:ext uri="{FF2B5EF4-FFF2-40B4-BE49-F238E27FC236}">
                      <a16:creationId xmlns:a16="http://schemas.microsoft.com/office/drawing/2014/main" id="{4128ACC3-F629-180D-074C-DB73D22B66AC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3677;p70">
                <a:extLst>
                  <a:ext uri="{FF2B5EF4-FFF2-40B4-BE49-F238E27FC236}">
                    <a16:creationId xmlns:a16="http://schemas.microsoft.com/office/drawing/2014/main" id="{E44A5437-1ACD-040B-FE8C-477B4473C963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  <a:grpFill/>
            </p:grpSpPr>
            <p:sp>
              <p:nvSpPr>
                <p:cNvPr id="431" name="Google Shape;3678;p70">
                  <a:extLst>
                    <a:ext uri="{FF2B5EF4-FFF2-40B4-BE49-F238E27FC236}">
                      <a16:creationId xmlns:a16="http://schemas.microsoft.com/office/drawing/2014/main" id="{666A8A7C-B4DD-4A7B-E414-0A230D8DFDB8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3679;p70">
                  <a:extLst>
                    <a:ext uri="{FF2B5EF4-FFF2-40B4-BE49-F238E27FC236}">
                      <a16:creationId xmlns:a16="http://schemas.microsoft.com/office/drawing/2014/main" id="{15506277-02FB-8BBA-328B-E63E4D1A662B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680;p70">
                <a:extLst>
                  <a:ext uri="{FF2B5EF4-FFF2-40B4-BE49-F238E27FC236}">
                    <a16:creationId xmlns:a16="http://schemas.microsoft.com/office/drawing/2014/main" id="{B6070B64-CF06-A3A1-3EAF-47E76A465B59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681;p70">
                <a:extLst>
                  <a:ext uri="{FF2B5EF4-FFF2-40B4-BE49-F238E27FC236}">
                    <a16:creationId xmlns:a16="http://schemas.microsoft.com/office/drawing/2014/main" id="{DCC76777-DDDB-C085-C54B-5CC224A23CA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2" name="Google Shape;3682;p70">
                <a:extLst>
                  <a:ext uri="{FF2B5EF4-FFF2-40B4-BE49-F238E27FC236}">
                    <a16:creationId xmlns:a16="http://schemas.microsoft.com/office/drawing/2014/main" id="{4DE6E475-6F1C-84FE-9B68-9EE818405F62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  <a:grpFill/>
            </p:grpSpPr>
            <p:sp>
              <p:nvSpPr>
                <p:cNvPr id="429" name="Google Shape;3683;p70">
                  <a:extLst>
                    <a:ext uri="{FF2B5EF4-FFF2-40B4-BE49-F238E27FC236}">
                      <a16:creationId xmlns:a16="http://schemas.microsoft.com/office/drawing/2014/main" id="{51C8653E-B2C5-5ED6-1092-08CFBCCAE9EF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3684;p70">
                  <a:extLst>
                    <a:ext uri="{FF2B5EF4-FFF2-40B4-BE49-F238E27FC236}">
                      <a16:creationId xmlns:a16="http://schemas.microsoft.com/office/drawing/2014/main" id="{D42E4815-7C25-48B6-16F3-55EE14C90B53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3685;p70">
                <a:extLst>
                  <a:ext uri="{FF2B5EF4-FFF2-40B4-BE49-F238E27FC236}">
                    <a16:creationId xmlns:a16="http://schemas.microsoft.com/office/drawing/2014/main" id="{CB941E78-E961-A680-6DA6-BB93CDEE2BBD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  <a:grpFill/>
            </p:grpSpPr>
            <p:sp>
              <p:nvSpPr>
                <p:cNvPr id="427" name="Google Shape;3686;p70">
                  <a:extLst>
                    <a:ext uri="{FF2B5EF4-FFF2-40B4-BE49-F238E27FC236}">
                      <a16:creationId xmlns:a16="http://schemas.microsoft.com/office/drawing/2014/main" id="{BAF552F0-FFCF-280D-9EB8-CC17C482125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3687;p70">
                  <a:extLst>
                    <a:ext uri="{FF2B5EF4-FFF2-40B4-BE49-F238E27FC236}">
                      <a16:creationId xmlns:a16="http://schemas.microsoft.com/office/drawing/2014/main" id="{664A6A06-930E-D029-E2FF-CA62D5AF4CB7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" name="Google Shape;3688;p70">
                <a:extLst>
                  <a:ext uri="{FF2B5EF4-FFF2-40B4-BE49-F238E27FC236}">
                    <a16:creationId xmlns:a16="http://schemas.microsoft.com/office/drawing/2014/main" id="{D7C7F705-6D08-AD7C-6FB3-2E0BA89AF7BA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689;p70">
                <a:extLst>
                  <a:ext uri="{FF2B5EF4-FFF2-40B4-BE49-F238E27FC236}">
                    <a16:creationId xmlns:a16="http://schemas.microsoft.com/office/drawing/2014/main" id="{9B2806B6-435D-0A37-9CF1-5F4DFC25055D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690;p70">
                <a:extLst>
                  <a:ext uri="{FF2B5EF4-FFF2-40B4-BE49-F238E27FC236}">
                    <a16:creationId xmlns:a16="http://schemas.microsoft.com/office/drawing/2014/main" id="{B3A58D23-A505-9957-4C82-AC0B36CCCE02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  <a:grpFill/>
            </p:grpSpPr>
            <p:sp>
              <p:nvSpPr>
                <p:cNvPr id="425" name="Google Shape;3691;p70">
                  <a:extLst>
                    <a:ext uri="{FF2B5EF4-FFF2-40B4-BE49-F238E27FC236}">
                      <a16:creationId xmlns:a16="http://schemas.microsoft.com/office/drawing/2014/main" id="{E327DABB-6A28-98D1-98A1-44A13B681EDB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3692;p70">
                  <a:extLst>
                    <a:ext uri="{FF2B5EF4-FFF2-40B4-BE49-F238E27FC236}">
                      <a16:creationId xmlns:a16="http://schemas.microsoft.com/office/drawing/2014/main" id="{7045173A-A53F-AEFF-343A-36D2988BD21E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3693;p70">
                <a:extLst>
                  <a:ext uri="{FF2B5EF4-FFF2-40B4-BE49-F238E27FC236}">
                    <a16:creationId xmlns:a16="http://schemas.microsoft.com/office/drawing/2014/main" id="{CDE97E3B-82D8-D747-C3B1-C1BFB792CA33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  <a:grpFill/>
            </p:grpSpPr>
            <p:sp>
              <p:nvSpPr>
                <p:cNvPr id="423" name="Google Shape;3694;p70">
                  <a:extLst>
                    <a:ext uri="{FF2B5EF4-FFF2-40B4-BE49-F238E27FC236}">
                      <a16:creationId xmlns:a16="http://schemas.microsoft.com/office/drawing/2014/main" id="{3A0D9B0E-6DFE-5155-B163-A192CE503AE1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3695;p70">
                  <a:extLst>
                    <a:ext uri="{FF2B5EF4-FFF2-40B4-BE49-F238E27FC236}">
                      <a16:creationId xmlns:a16="http://schemas.microsoft.com/office/drawing/2014/main" id="{C667597E-CB45-E819-8281-A08D0289A04A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696;p70">
                <a:extLst>
                  <a:ext uri="{FF2B5EF4-FFF2-40B4-BE49-F238E27FC236}">
                    <a16:creationId xmlns:a16="http://schemas.microsoft.com/office/drawing/2014/main" id="{FF348A0D-F70E-6654-9EFF-1323C1F0FE15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  <a:grpFill/>
            </p:grpSpPr>
            <p:sp>
              <p:nvSpPr>
                <p:cNvPr id="421" name="Google Shape;3697;p70">
                  <a:extLst>
                    <a:ext uri="{FF2B5EF4-FFF2-40B4-BE49-F238E27FC236}">
                      <a16:creationId xmlns:a16="http://schemas.microsoft.com/office/drawing/2014/main" id="{2F11AA2F-0829-CB1A-EFEC-A3320FE389EB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3698;p70">
                  <a:extLst>
                    <a:ext uri="{FF2B5EF4-FFF2-40B4-BE49-F238E27FC236}">
                      <a16:creationId xmlns:a16="http://schemas.microsoft.com/office/drawing/2014/main" id="{6C877C6F-0FD1-5E56-22A0-690F5A8B915C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3699;p70">
                <a:extLst>
                  <a:ext uri="{FF2B5EF4-FFF2-40B4-BE49-F238E27FC236}">
                    <a16:creationId xmlns:a16="http://schemas.microsoft.com/office/drawing/2014/main" id="{F9A5FCE7-1F89-1AB1-8A10-2E830B70CDF1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  <a:grpFill/>
            </p:grpSpPr>
            <p:sp>
              <p:nvSpPr>
                <p:cNvPr id="419" name="Google Shape;3700;p70">
                  <a:extLst>
                    <a:ext uri="{FF2B5EF4-FFF2-40B4-BE49-F238E27FC236}">
                      <a16:creationId xmlns:a16="http://schemas.microsoft.com/office/drawing/2014/main" id="{B6B1A97D-7413-F323-E717-7E21014C8967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3701;p70">
                  <a:extLst>
                    <a:ext uri="{FF2B5EF4-FFF2-40B4-BE49-F238E27FC236}">
                      <a16:creationId xmlns:a16="http://schemas.microsoft.com/office/drawing/2014/main" id="{D8E020C0-A06C-DAB1-B27D-63707FE9B898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702;p70">
                <a:extLst>
                  <a:ext uri="{FF2B5EF4-FFF2-40B4-BE49-F238E27FC236}">
                    <a16:creationId xmlns:a16="http://schemas.microsoft.com/office/drawing/2014/main" id="{820A4BD2-140C-7B98-AC9C-FA932A32B554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  <a:grpFill/>
            </p:grpSpPr>
            <p:sp>
              <p:nvSpPr>
                <p:cNvPr id="417" name="Google Shape;3703;p70">
                  <a:extLst>
                    <a:ext uri="{FF2B5EF4-FFF2-40B4-BE49-F238E27FC236}">
                      <a16:creationId xmlns:a16="http://schemas.microsoft.com/office/drawing/2014/main" id="{70C345CC-9932-2139-26FB-4AD3E55267A4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3704;p70">
                  <a:extLst>
                    <a:ext uri="{FF2B5EF4-FFF2-40B4-BE49-F238E27FC236}">
                      <a16:creationId xmlns:a16="http://schemas.microsoft.com/office/drawing/2014/main" id="{3A3813A0-6C41-9BA1-1220-7346CDEABEF4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705;p70">
                <a:extLst>
                  <a:ext uri="{FF2B5EF4-FFF2-40B4-BE49-F238E27FC236}">
                    <a16:creationId xmlns:a16="http://schemas.microsoft.com/office/drawing/2014/main" id="{2AB8C2B8-6B91-BDED-C2D1-2A52706D0887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  <a:grpFill/>
            </p:grpSpPr>
            <p:sp>
              <p:nvSpPr>
                <p:cNvPr id="415" name="Google Shape;3706;p70">
                  <a:extLst>
                    <a:ext uri="{FF2B5EF4-FFF2-40B4-BE49-F238E27FC236}">
                      <a16:creationId xmlns:a16="http://schemas.microsoft.com/office/drawing/2014/main" id="{332E6528-1692-D38E-5DC7-7619FDBF7C82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3707;p70">
                  <a:extLst>
                    <a:ext uri="{FF2B5EF4-FFF2-40B4-BE49-F238E27FC236}">
                      <a16:creationId xmlns:a16="http://schemas.microsoft.com/office/drawing/2014/main" id="{5D066718-B1E3-D762-24E0-301BABE9D8B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3708;p70">
                <a:extLst>
                  <a:ext uri="{FF2B5EF4-FFF2-40B4-BE49-F238E27FC236}">
                    <a16:creationId xmlns:a16="http://schemas.microsoft.com/office/drawing/2014/main" id="{5BD5E835-79BD-9950-1F0F-AD356C7C938F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  <a:grpFill/>
            </p:grpSpPr>
            <p:sp>
              <p:nvSpPr>
                <p:cNvPr id="413" name="Google Shape;3709;p70">
                  <a:extLst>
                    <a:ext uri="{FF2B5EF4-FFF2-40B4-BE49-F238E27FC236}">
                      <a16:creationId xmlns:a16="http://schemas.microsoft.com/office/drawing/2014/main" id="{3F108050-DDCB-8D80-5193-A27C8E004ACB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3710;p70">
                  <a:extLst>
                    <a:ext uri="{FF2B5EF4-FFF2-40B4-BE49-F238E27FC236}">
                      <a16:creationId xmlns:a16="http://schemas.microsoft.com/office/drawing/2014/main" id="{75F7D8C9-7F42-50C1-0BAC-EAEE3B80F337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3711;p70">
                <a:extLst>
                  <a:ext uri="{FF2B5EF4-FFF2-40B4-BE49-F238E27FC236}">
                    <a16:creationId xmlns:a16="http://schemas.microsoft.com/office/drawing/2014/main" id="{9AE51BA2-619F-97BD-F3B4-9B9ABC8DBD98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  <a:grpFill/>
            </p:grpSpPr>
            <p:sp>
              <p:nvSpPr>
                <p:cNvPr id="411" name="Google Shape;3712;p70">
                  <a:extLst>
                    <a:ext uri="{FF2B5EF4-FFF2-40B4-BE49-F238E27FC236}">
                      <a16:creationId xmlns:a16="http://schemas.microsoft.com/office/drawing/2014/main" id="{4AEC80B5-0F82-31F3-BE47-6C6B5E5F00C6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3713;p70">
                  <a:extLst>
                    <a:ext uri="{FF2B5EF4-FFF2-40B4-BE49-F238E27FC236}">
                      <a16:creationId xmlns:a16="http://schemas.microsoft.com/office/drawing/2014/main" id="{3091A23C-5F22-9BB3-8813-07C51E963FD4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3714;p70">
                <a:extLst>
                  <a:ext uri="{FF2B5EF4-FFF2-40B4-BE49-F238E27FC236}">
                    <a16:creationId xmlns:a16="http://schemas.microsoft.com/office/drawing/2014/main" id="{402950E9-93F0-1137-E6A5-31E14EA96BF3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  <a:grpFill/>
            </p:grpSpPr>
            <p:sp>
              <p:nvSpPr>
                <p:cNvPr id="409" name="Google Shape;3715;p70">
                  <a:extLst>
                    <a:ext uri="{FF2B5EF4-FFF2-40B4-BE49-F238E27FC236}">
                      <a16:creationId xmlns:a16="http://schemas.microsoft.com/office/drawing/2014/main" id="{C207E3BF-80EE-AB2E-F5EE-B53DF04387DE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3716;p70">
                  <a:extLst>
                    <a:ext uri="{FF2B5EF4-FFF2-40B4-BE49-F238E27FC236}">
                      <a16:creationId xmlns:a16="http://schemas.microsoft.com/office/drawing/2014/main" id="{7C261E0C-8807-AA69-2B0A-2D023D792AE8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717;p70">
                <a:extLst>
                  <a:ext uri="{FF2B5EF4-FFF2-40B4-BE49-F238E27FC236}">
                    <a16:creationId xmlns:a16="http://schemas.microsoft.com/office/drawing/2014/main" id="{277D505C-B397-7BA7-4018-1765A4A30334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  <a:grpFill/>
            </p:grpSpPr>
            <p:sp>
              <p:nvSpPr>
                <p:cNvPr id="407" name="Google Shape;3718;p70">
                  <a:extLst>
                    <a:ext uri="{FF2B5EF4-FFF2-40B4-BE49-F238E27FC236}">
                      <a16:creationId xmlns:a16="http://schemas.microsoft.com/office/drawing/2014/main" id="{88A99530-B2B0-6851-9536-505C4E2E43AE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3719;p70">
                  <a:extLst>
                    <a:ext uri="{FF2B5EF4-FFF2-40B4-BE49-F238E27FC236}">
                      <a16:creationId xmlns:a16="http://schemas.microsoft.com/office/drawing/2014/main" id="{8DBB4472-F708-4813-20FD-AEE68B2EE2CE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3720;p70">
                <a:extLst>
                  <a:ext uri="{FF2B5EF4-FFF2-40B4-BE49-F238E27FC236}">
                    <a16:creationId xmlns:a16="http://schemas.microsoft.com/office/drawing/2014/main" id="{B9755135-E89A-C82F-B92C-E3A80C81316A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  <a:grpFill/>
            </p:grpSpPr>
            <p:sp>
              <p:nvSpPr>
                <p:cNvPr id="405" name="Google Shape;3721;p70">
                  <a:extLst>
                    <a:ext uri="{FF2B5EF4-FFF2-40B4-BE49-F238E27FC236}">
                      <a16:creationId xmlns:a16="http://schemas.microsoft.com/office/drawing/2014/main" id="{32E506DE-464B-895D-B752-2AD741AC7ADC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3722;p70">
                  <a:extLst>
                    <a:ext uri="{FF2B5EF4-FFF2-40B4-BE49-F238E27FC236}">
                      <a16:creationId xmlns:a16="http://schemas.microsoft.com/office/drawing/2014/main" id="{A8912B15-CB5F-3F5C-C4BD-D0555E9926A9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3723;p70">
                <a:extLst>
                  <a:ext uri="{FF2B5EF4-FFF2-40B4-BE49-F238E27FC236}">
                    <a16:creationId xmlns:a16="http://schemas.microsoft.com/office/drawing/2014/main" id="{0E92AB93-9CF4-172C-CE8D-E1E61A477AF3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  <a:grpFill/>
            </p:grpSpPr>
            <p:sp>
              <p:nvSpPr>
                <p:cNvPr id="403" name="Google Shape;3724;p70">
                  <a:extLst>
                    <a:ext uri="{FF2B5EF4-FFF2-40B4-BE49-F238E27FC236}">
                      <a16:creationId xmlns:a16="http://schemas.microsoft.com/office/drawing/2014/main" id="{AD54A0B6-B617-0DD8-C412-2BB046B63A51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3725;p70">
                  <a:extLst>
                    <a:ext uri="{FF2B5EF4-FFF2-40B4-BE49-F238E27FC236}">
                      <a16:creationId xmlns:a16="http://schemas.microsoft.com/office/drawing/2014/main" id="{14B5CB32-161C-F35F-64CB-BA9DBDE8CB8C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8" name="Google Shape;3726;p70">
                <a:extLst>
                  <a:ext uri="{FF2B5EF4-FFF2-40B4-BE49-F238E27FC236}">
                    <a16:creationId xmlns:a16="http://schemas.microsoft.com/office/drawing/2014/main" id="{B824E51A-E05B-903F-D44C-80285D34ACC5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727;p70">
                <a:extLst>
                  <a:ext uri="{FF2B5EF4-FFF2-40B4-BE49-F238E27FC236}">
                    <a16:creationId xmlns:a16="http://schemas.microsoft.com/office/drawing/2014/main" id="{07C96DC3-44F6-915A-2D86-4AFC20343889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" name="Google Shape;3728;p70">
                <a:extLst>
                  <a:ext uri="{FF2B5EF4-FFF2-40B4-BE49-F238E27FC236}">
                    <a16:creationId xmlns:a16="http://schemas.microsoft.com/office/drawing/2014/main" id="{3AA8B68F-F6B5-6488-5A95-7B55AAB1F3CD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  <a:grpFill/>
            </p:grpSpPr>
            <p:sp>
              <p:nvSpPr>
                <p:cNvPr id="401" name="Google Shape;3729;p70">
                  <a:extLst>
                    <a:ext uri="{FF2B5EF4-FFF2-40B4-BE49-F238E27FC236}">
                      <a16:creationId xmlns:a16="http://schemas.microsoft.com/office/drawing/2014/main" id="{7E9B812C-47FF-9CF3-BDEB-F8320A7D6245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3730;p70">
                  <a:extLst>
                    <a:ext uri="{FF2B5EF4-FFF2-40B4-BE49-F238E27FC236}">
                      <a16:creationId xmlns:a16="http://schemas.microsoft.com/office/drawing/2014/main" id="{E2E1E22E-268C-3A61-F826-7E511E8BB18E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3731;p70">
                <a:extLst>
                  <a:ext uri="{FF2B5EF4-FFF2-40B4-BE49-F238E27FC236}">
                    <a16:creationId xmlns:a16="http://schemas.microsoft.com/office/drawing/2014/main" id="{BCF29BD5-AD1D-C9BD-3CF3-7F1EFA5B95AD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  <a:grpFill/>
            </p:grpSpPr>
            <p:sp>
              <p:nvSpPr>
                <p:cNvPr id="399" name="Google Shape;3732;p70">
                  <a:extLst>
                    <a:ext uri="{FF2B5EF4-FFF2-40B4-BE49-F238E27FC236}">
                      <a16:creationId xmlns:a16="http://schemas.microsoft.com/office/drawing/2014/main" id="{2551E409-F4AA-1AC3-DE73-CD24B772D40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3733;p70">
                  <a:extLst>
                    <a:ext uri="{FF2B5EF4-FFF2-40B4-BE49-F238E27FC236}">
                      <a16:creationId xmlns:a16="http://schemas.microsoft.com/office/drawing/2014/main" id="{4FFC8C19-C9A9-62B9-42C7-3799F9E5A2E4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734;p70">
                <a:extLst>
                  <a:ext uri="{FF2B5EF4-FFF2-40B4-BE49-F238E27FC236}">
                    <a16:creationId xmlns:a16="http://schemas.microsoft.com/office/drawing/2014/main" id="{92EC4E35-03CF-85D7-6EB4-E482B1C24909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  <a:grpFill/>
            </p:grpSpPr>
            <p:sp>
              <p:nvSpPr>
                <p:cNvPr id="397" name="Google Shape;3735;p70">
                  <a:extLst>
                    <a:ext uri="{FF2B5EF4-FFF2-40B4-BE49-F238E27FC236}">
                      <a16:creationId xmlns:a16="http://schemas.microsoft.com/office/drawing/2014/main" id="{CB72FF4A-6009-6523-C111-C1A8E92A9C73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736;p70">
                  <a:extLst>
                    <a:ext uri="{FF2B5EF4-FFF2-40B4-BE49-F238E27FC236}">
                      <a16:creationId xmlns:a16="http://schemas.microsoft.com/office/drawing/2014/main" id="{B93336CE-8A6A-6C25-5B1D-54546C74557D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737;p70">
                <a:extLst>
                  <a:ext uri="{FF2B5EF4-FFF2-40B4-BE49-F238E27FC236}">
                    <a16:creationId xmlns:a16="http://schemas.microsoft.com/office/drawing/2014/main" id="{0C262B6A-D653-C5E3-4BE9-BC6C1BC5C7D9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  <a:grpFill/>
            </p:grpSpPr>
            <p:sp>
              <p:nvSpPr>
                <p:cNvPr id="395" name="Google Shape;3738;p70">
                  <a:extLst>
                    <a:ext uri="{FF2B5EF4-FFF2-40B4-BE49-F238E27FC236}">
                      <a16:creationId xmlns:a16="http://schemas.microsoft.com/office/drawing/2014/main" id="{83E2C5DF-E2CE-1631-393F-3D0100AF1C98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739;p70">
                  <a:extLst>
                    <a:ext uri="{FF2B5EF4-FFF2-40B4-BE49-F238E27FC236}">
                      <a16:creationId xmlns:a16="http://schemas.microsoft.com/office/drawing/2014/main" id="{E6C1BC2B-968F-0162-68FA-C2EE46A41960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3740;p70">
                <a:extLst>
                  <a:ext uri="{FF2B5EF4-FFF2-40B4-BE49-F238E27FC236}">
                    <a16:creationId xmlns:a16="http://schemas.microsoft.com/office/drawing/2014/main" id="{F755AC10-1DE1-A9F7-1CCF-713408527E1F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  <a:grpFill/>
            </p:grpSpPr>
            <p:sp>
              <p:nvSpPr>
                <p:cNvPr id="393" name="Google Shape;3741;p70">
                  <a:extLst>
                    <a:ext uri="{FF2B5EF4-FFF2-40B4-BE49-F238E27FC236}">
                      <a16:creationId xmlns:a16="http://schemas.microsoft.com/office/drawing/2014/main" id="{7D92B25E-E87B-01AA-4BBF-F39DFF08AAC3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742;p70">
                  <a:extLst>
                    <a:ext uri="{FF2B5EF4-FFF2-40B4-BE49-F238E27FC236}">
                      <a16:creationId xmlns:a16="http://schemas.microsoft.com/office/drawing/2014/main" id="{6801824D-2DB0-EEC2-65C1-320E93672CB0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743;p70">
                <a:extLst>
                  <a:ext uri="{FF2B5EF4-FFF2-40B4-BE49-F238E27FC236}">
                    <a16:creationId xmlns:a16="http://schemas.microsoft.com/office/drawing/2014/main" id="{B74794D2-E6F7-67C4-D3A1-719830342A5D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  <a:grpFill/>
            </p:grpSpPr>
            <p:sp>
              <p:nvSpPr>
                <p:cNvPr id="391" name="Google Shape;3744;p70">
                  <a:extLst>
                    <a:ext uri="{FF2B5EF4-FFF2-40B4-BE49-F238E27FC236}">
                      <a16:creationId xmlns:a16="http://schemas.microsoft.com/office/drawing/2014/main" id="{1C52BB5C-09FF-8688-C78D-AE8E4411FC35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745;p70">
                  <a:extLst>
                    <a:ext uri="{FF2B5EF4-FFF2-40B4-BE49-F238E27FC236}">
                      <a16:creationId xmlns:a16="http://schemas.microsoft.com/office/drawing/2014/main" id="{516D7A2A-C5D1-0822-6EBC-36CBC23B5275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3746;p70">
                <a:extLst>
                  <a:ext uri="{FF2B5EF4-FFF2-40B4-BE49-F238E27FC236}">
                    <a16:creationId xmlns:a16="http://schemas.microsoft.com/office/drawing/2014/main" id="{901779FC-A7B8-7CB7-D798-9F7F4D11187F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  <a:grpFill/>
            </p:grpSpPr>
            <p:sp>
              <p:nvSpPr>
                <p:cNvPr id="389" name="Google Shape;3747;p70">
                  <a:extLst>
                    <a:ext uri="{FF2B5EF4-FFF2-40B4-BE49-F238E27FC236}">
                      <a16:creationId xmlns:a16="http://schemas.microsoft.com/office/drawing/2014/main" id="{D03C9CF3-B42A-1885-C261-EBE699BD52D5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748;p70">
                  <a:extLst>
                    <a:ext uri="{FF2B5EF4-FFF2-40B4-BE49-F238E27FC236}">
                      <a16:creationId xmlns:a16="http://schemas.microsoft.com/office/drawing/2014/main" id="{A3E97D5C-7290-A8D7-10B0-E1C00969C005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749;p70">
                <a:extLst>
                  <a:ext uri="{FF2B5EF4-FFF2-40B4-BE49-F238E27FC236}">
                    <a16:creationId xmlns:a16="http://schemas.microsoft.com/office/drawing/2014/main" id="{D3EC4899-91E0-26BB-D1D9-BFDEA355095C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  <a:grpFill/>
            </p:grpSpPr>
            <p:sp>
              <p:nvSpPr>
                <p:cNvPr id="387" name="Google Shape;3750;p70">
                  <a:extLst>
                    <a:ext uri="{FF2B5EF4-FFF2-40B4-BE49-F238E27FC236}">
                      <a16:creationId xmlns:a16="http://schemas.microsoft.com/office/drawing/2014/main" id="{425D0AA4-81A1-EB8A-B258-1138C49D120F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751;p70">
                  <a:extLst>
                    <a:ext uri="{FF2B5EF4-FFF2-40B4-BE49-F238E27FC236}">
                      <a16:creationId xmlns:a16="http://schemas.microsoft.com/office/drawing/2014/main" id="{699A1545-397A-F660-5E34-E55F3B74BE54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752;p70">
                <a:extLst>
                  <a:ext uri="{FF2B5EF4-FFF2-40B4-BE49-F238E27FC236}">
                    <a16:creationId xmlns:a16="http://schemas.microsoft.com/office/drawing/2014/main" id="{B87454D0-899E-2176-7172-E1E079543BF4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  <a:grpFill/>
            </p:grpSpPr>
            <p:sp>
              <p:nvSpPr>
                <p:cNvPr id="385" name="Google Shape;3753;p70">
                  <a:extLst>
                    <a:ext uri="{FF2B5EF4-FFF2-40B4-BE49-F238E27FC236}">
                      <a16:creationId xmlns:a16="http://schemas.microsoft.com/office/drawing/2014/main" id="{93279954-864E-4AD0-96EB-CCA3B88274C3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754;p70">
                  <a:extLst>
                    <a:ext uri="{FF2B5EF4-FFF2-40B4-BE49-F238E27FC236}">
                      <a16:creationId xmlns:a16="http://schemas.microsoft.com/office/drawing/2014/main" id="{5D21A864-1690-A244-36BF-00BC4E1CEDB2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755;p70">
                <a:extLst>
                  <a:ext uri="{FF2B5EF4-FFF2-40B4-BE49-F238E27FC236}">
                    <a16:creationId xmlns:a16="http://schemas.microsoft.com/office/drawing/2014/main" id="{EF108DA3-B2FE-DBC8-1A02-328ED67346B7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  <a:grpFill/>
            </p:grpSpPr>
            <p:sp>
              <p:nvSpPr>
                <p:cNvPr id="383" name="Google Shape;3756;p70">
                  <a:extLst>
                    <a:ext uri="{FF2B5EF4-FFF2-40B4-BE49-F238E27FC236}">
                      <a16:creationId xmlns:a16="http://schemas.microsoft.com/office/drawing/2014/main" id="{0D871F6B-FAD4-E2B7-6874-8D98B6F22076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757;p70">
                  <a:extLst>
                    <a:ext uri="{FF2B5EF4-FFF2-40B4-BE49-F238E27FC236}">
                      <a16:creationId xmlns:a16="http://schemas.microsoft.com/office/drawing/2014/main" id="{7D8D8255-F115-E936-A8AD-909F8A41AA37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758;p70">
                <a:extLst>
                  <a:ext uri="{FF2B5EF4-FFF2-40B4-BE49-F238E27FC236}">
                    <a16:creationId xmlns:a16="http://schemas.microsoft.com/office/drawing/2014/main" id="{957FC002-C515-7021-73C6-BF79AA2FB5B9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  <a:grpFill/>
            </p:grpSpPr>
            <p:sp>
              <p:nvSpPr>
                <p:cNvPr id="381" name="Google Shape;3759;p70">
                  <a:extLst>
                    <a:ext uri="{FF2B5EF4-FFF2-40B4-BE49-F238E27FC236}">
                      <a16:creationId xmlns:a16="http://schemas.microsoft.com/office/drawing/2014/main" id="{928613C5-E2F0-5289-F6DA-66EDFC6B3FA6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760;p70">
                  <a:extLst>
                    <a:ext uri="{FF2B5EF4-FFF2-40B4-BE49-F238E27FC236}">
                      <a16:creationId xmlns:a16="http://schemas.microsoft.com/office/drawing/2014/main" id="{60391343-AA09-EA2C-6D46-4FD6F8A3C6A7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3761;p70">
                <a:extLst>
                  <a:ext uri="{FF2B5EF4-FFF2-40B4-BE49-F238E27FC236}">
                    <a16:creationId xmlns:a16="http://schemas.microsoft.com/office/drawing/2014/main" id="{526D610E-496D-85A0-BFDD-E288C6CF6D7C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  <a:grpFill/>
            </p:grpSpPr>
            <p:sp>
              <p:nvSpPr>
                <p:cNvPr id="379" name="Google Shape;3762;p70">
                  <a:extLst>
                    <a:ext uri="{FF2B5EF4-FFF2-40B4-BE49-F238E27FC236}">
                      <a16:creationId xmlns:a16="http://schemas.microsoft.com/office/drawing/2014/main" id="{E4DCC9FA-9E05-E58F-4401-0EAC95F412C7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763;p70">
                  <a:extLst>
                    <a:ext uri="{FF2B5EF4-FFF2-40B4-BE49-F238E27FC236}">
                      <a16:creationId xmlns:a16="http://schemas.microsoft.com/office/drawing/2014/main" id="{76B7B44C-B576-3FBA-64CD-DE8162C64329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3764;p70">
                <a:extLst>
                  <a:ext uri="{FF2B5EF4-FFF2-40B4-BE49-F238E27FC236}">
                    <a16:creationId xmlns:a16="http://schemas.microsoft.com/office/drawing/2014/main" id="{3B0CC0D3-3C58-CE9B-238E-96C8911359D9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  <a:grpFill/>
            </p:grpSpPr>
            <p:sp>
              <p:nvSpPr>
                <p:cNvPr id="377" name="Google Shape;3765;p70">
                  <a:extLst>
                    <a:ext uri="{FF2B5EF4-FFF2-40B4-BE49-F238E27FC236}">
                      <a16:creationId xmlns:a16="http://schemas.microsoft.com/office/drawing/2014/main" id="{6C9866DE-89C0-C7A4-653A-B828D3787090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66;p70">
                  <a:extLst>
                    <a:ext uri="{FF2B5EF4-FFF2-40B4-BE49-F238E27FC236}">
                      <a16:creationId xmlns:a16="http://schemas.microsoft.com/office/drawing/2014/main" id="{DB0577A2-8FC8-E378-CE65-296A57D2E8DD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767;p70">
                <a:extLst>
                  <a:ext uri="{FF2B5EF4-FFF2-40B4-BE49-F238E27FC236}">
                    <a16:creationId xmlns:a16="http://schemas.microsoft.com/office/drawing/2014/main" id="{80F594F0-601E-FFE5-45DA-8E05FAC492C2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  <a:grpFill/>
            </p:grpSpPr>
            <p:sp>
              <p:nvSpPr>
                <p:cNvPr id="375" name="Google Shape;3768;p70">
                  <a:extLst>
                    <a:ext uri="{FF2B5EF4-FFF2-40B4-BE49-F238E27FC236}">
                      <a16:creationId xmlns:a16="http://schemas.microsoft.com/office/drawing/2014/main" id="{9253D718-8BD7-55DE-65D0-3232BF8AF4D8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9;p70">
                  <a:extLst>
                    <a:ext uri="{FF2B5EF4-FFF2-40B4-BE49-F238E27FC236}">
                      <a16:creationId xmlns:a16="http://schemas.microsoft.com/office/drawing/2014/main" id="{878AEB54-4F0A-6E85-94FD-5CE1AE7F58FE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3770;p70">
                <a:extLst>
                  <a:ext uri="{FF2B5EF4-FFF2-40B4-BE49-F238E27FC236}">
                    <a16:creationId xmlns:a16="http://schemas.microsoft.com/office/drawing/2014/main" id="{06C3A19F-2555-0CB8-C378-BE0D0C2CA8D8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  <a:grpFill/>
            </p:grpSpPr>
            <p:sp>
              <p:nvSpPr>
                <p:cNvPr id="373" name="Google Shape;3771;p70">
                  <a:extLst>
                    <a:ext uri="{FF2B5EF4-FFF2-40B4-BE49-F238E27FC236}">
                      <a16:creationId xmlns:a16="http://schemas.microsoft.com/office/drawing/2014/main" id="{46EAF16B-1D1A-5C9F-4562-4918CE56AE68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72;p70">
                  <a:extLst>
                    <a:ext uri="{FF2B5EF4-FFF2-40B4-BE49-F238E27FC236}">
                      <a16:creationId xmlns:a16="http://schemas.microsoft.com/office/drawing/2014/main" id="{C2210C72-E107-0B35-22A4-08F58444F6AA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3773;p70">
                <a:extLst>
                  <a:ext uri="{FF2B5EF4-FFF2-40B4-BE49-F238E27FC236}">
                    <a16:creationId xmlns:a16="http://schemas.microsoft.com/office/drawing/2014/main" id="{A5D59589-3235-6D66-F4DE-1DC9F8FE89ED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  <a:grpFill/>
            </p:grpSpPr>
            <p:sp>
              <p:nvSpPr>
                <p:cNvPr id="371" name="Google Shape;3774;p70">
                  <a:extLst>
                    <a:ext uri="{FF2B5EF4-FFF2-40B4-BE49-F238E27FC236}">
                      <a16:creationId xmlns:a16="http://schemas.microsoft.com/office/drawing/2014/main" id="{B637859D-E6F1-3EFE-0912-2787624E6D7B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75;p70">
                  <a:extLst>
                    <a:ext uri="{FF2B5EF4-FFF2-40B4-BE49-F238E27FC236}">
                      <a16:creationId xmlns:a16="http://schemas.microsoft.com/office/drawing/2014/main" id="{B57F7A74-DC26-602E-21BE-BBD2AE26C02F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3776;p70">
                <a:extLst>
                  <a:ext uri="{FF2B5EF4-FFF2-40B4-BE49-F238E27FC236}">
                    <a16:creationId xmlns:a16="http://schemas.microsoft.com/office/drawing/2014/main" id="{71619F29-B3BD-8071-03CC-07E953B525E3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  <a:grpFill/>
            </p:grpSpPr>
            <p:sp>
              <p:nvSpPr>
                <p:cNvPr id="369" name="Google Shape;3777;p70">
                  <a:extLst>
                    <a:ext uri="{FF2B5EF4-FFF2-40B4-BE49-F238E27FC236}">
                      <a16:creationId xmlns:a16="http://schemas.microsoft.com/office/drawing/2014/main" id="{3F7F885A-CE95-68F6-FE4D-8A925A8A3152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78;p70">
                  <a:extLst>
                    <a:ext uri="{FF2B5EF4-FFF2-40B4-BE49-F238E27FC236}">
                      <a16:creationId xmlns:a16="http://schemas.microsoft.com/office/drawing/2014/main" id="{32711270-8C26-6DD7-1ED9-B979106BBE7F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3779;p70">
                <a:extLst>
                  <a:ext uri="{FF2B5EF4-FFF2-40B4-BE49-F238E27FC236}">
                    <a16:creationId xmlns:a16="http://schemas.microsoft.com/office/drawing/2014/main" id="{75C8AA10-F448-FA71-4857-C8E80DBBD28F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  <a:grpFill/>
            </p:grpSpPr>
            <p:sp>
              <p:nvSpPr>
                <p:cNvPr id="367" name="Google Shape;3780;p70">
                  <a:extLst>
                    <a:ext uri="{FF2B5EF4-FFF2-40B4-BE49-F238E27FC236}">
                      <a16:creationId xmlns:a16="http://schemas.microsoft.com/office/drawing/2014/main" id="{A4B179CD-22E8-92C2-A2C0-51D449E4C9B5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781;p70">
                  <a:extLst>
                    <a:ext uri="{FF2B5EF4-FFF2-40B4-BE49-F238E27FC236}">
                      <a16:creationId xmlns:a16="http://schemas.microsoft.com/office/drawing/2014/main" id="{99823C56-8B51-5AFE-9683-7AE961344D0E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3782;p70">
                <a:extLst>
                  <a:ext uri="{FF2B5EF4-FFF2-40B4-BE49-F238E27FC236}">
                    <a16:creationId xmlns:a16="http://schemas.microsoft.com/office/drawing/2014/main" id="{F9D39041-5DA3-C6D7-23D9-6413CED30DAC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  <a:grpFill/>
            </p:grpSpPr>
            <p:sp>
              <p:nvSpPr>
                <p:cNvPr id="365" name="Google Shape;3783;p70">
                  <a:extLst>
                    <a:ext uri="{FF2B5EF4-FFF2-40B4-BE49-F238E27FC236}">
                      <a16:creationId xmlns:a16="http://schemas.microsoft.com/office/drawing/2014/main" id="{5E618078-46C4-6009-1A70-EB329694DDFC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784;p70">
                  <a:extLst>
                    <a:ext uri="{FF2B5EF4-FFF2-40B4-BE49-F238E27FC236}">
                      <a16:creationId xmlns:a16="http://schemas.microsoft.com/office/drawing/2014/main" id="{A7331531-2BAA-AFF9-502D-9A8CA62B8E62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3785;p70">
                <a:extLst>
                  <a:ext uri="{FF2B5EF4-FFF2-40B4-BE49-F238E27FC236}">
                    <a16:creationId xmlns:a16="http://schemas.microsoft.com/office/drawing/2014/main" id="{4C8F7240-5724-7B8E-DC62-BE371ADBEB1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  <a:grpFill/>
            </p:grpSpPr>
            <p:sp>
              <p:nvSpPr>
                <p:cNvPr id="363" name="Google Shape;3786;p70">
                  <a:extLst>
                    <a:ext uri="{FF2B5EF4-FFF2-40B4-BE49-F238E27FC236}">
                      <a16:creationId xmlns:a16="http://schemas.microsoft.com/office/drawing/2014/main" id="{0012EBC0-CE7F-1E01-280F-C429229C42D8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787;p70">
                  <a:extLst>
                    <a:ext uri="{FF2B5EF4-FFF2-40B4-BE49-F238E27FC236}">
                      <a16:creationId xmlns:a16="http://schemas.microsoft.com/office/drawing/2014/main" id="{7B11F8FE-58AD-FBBD-6A8C-8AAB9CBFF27A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3788;p70">
                <a:extLst>
                  <a:ext uri="{FF2B5EF4-FFF2-40B4-BE49-F238E27FC236}">
                    <a16:creationId xmlns:a16="http://schemas.microsoft.com/office/drawing/2014/main" id="{523D1BD7-BB81-BB6C-FF41-959CB54A887D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  <a:grpFill/>
            </p:grpSpPr>
            <p:sp>
              <p:nvSpPr>
                <p:cNvPr id="361" name="Google Shape;3789;p70">
                  <a:extLst>
                    <a:ext uri="{FF2B5EF4-FFF2-40B4-BE49-F238E27FC236}">
                      <a16:creationId xmlns:a16="http://schemas.microsoft.com/office/drawing/2014/main" id="{D476CCD7-D8F5-944B-337A-FE540FC5BE57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790;p70">
                  <a:extLst>
                    <a:ext uri="{FF2B5EF4-FFF2-40B4-BE49-F238E27FC236}">
                      <a16:creationId xmlns:a16="http://schemas.microsoft.com/office/drawing/2014/main" id="{B9F9514D-6422-1647-2ED4-937DEAB4C964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3791;p70">
                <a:extLst>
                  <a:ext uri="{FF2B5EF4-FFF2-40B4-BE49-F238E27FC236}">
                    <a16:creationId xmlns:a16="http://schemas.microsoft.com/office/drawing/2014/main" id="{C024B2EA-A0F1-A7E9-B67C-CC3194D48DBA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  <a:grpFill/>
            </p:grpSpPr>
            <p:sp>
              <p:nvSpPr>
                <p:cNvPr id="359" name="Google Shape;3792;p70">
                  <a:extLst>
                    <a:ext uri="{FF2B5EF4-FFF2-40B4-BE49-F238E27FC236}">
                      <a16:creationId xmlns:a16="http://schemas.microsoft.com/office/drawing/2014/main" id="{9AB46BF9-4354-3228-58CA-E0594D70FC94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793;p70">
                  <a:extLst>
                    <a:ext uri="{FF2B5EF4-FFF2-40B4-BE49-F238E27FC236}">
                      <a16:creationId xmlns:a16="http://schemas.microsoft.com/office/drawing/2014/main" id="{A87A60E9-CB44-0444-3B28-B8FEC81301C7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794;p70">
                <a:extLst>
                  <a:ext uri="{FF2B5EF4-FFF2-40B4-BE49-F238E27FC236}">
                    <a16:creationId xmlns:a16="http://schemas.microsoft.com/office/drawing/2014/main" id="{2E768653-7961-95A9-4504-6D25B3BA4410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  <a:grpFill/>
            </p:grpSpPr>
            <p:sp>
              <p:nvSpPr>
                <p:cNvPr id="357" name="Google Shape;3795;p70">
                  <a:extLst>
                    <a:ext uri="{FF2B5EF4-FFF2-40B4-BE49-F238E27FC236}">
                      <a16:creationId xmlns:a16="http://schemas.microsoft.com/office/drawing/2014/main" id="{B24D5831-7A7D-FE37-A08F-B6904EFE91DE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796;p70">
                  <a:extLst>
                    <a:ext uri="{FF2B5EF4-FFF2-40B4-BE49-F238E27FC236}">
                      <a16:creationId xmlns:a16="http://schemas.microsoft.com/office/drawing/2014/main" id="{6D768DBD-7BF3-09AB-44A2-14CBA81562E9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3797;p70">
                <a:extLst>
                  <a:ext uri="{FF2B5EF4-FFF2-40B4-BE49-F238E27FC236}">
                    <a16:creationId xmlns:a16="http://schemas.microsoft.com/office/drawing/2014/main" id="{98288B32-9491-4C70-8607-476906C19274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  <a:grpFill/>
            </p:grpSpPr>
            <p:sp>
              <p:nvSpPr>
                <p:cNvPr id="355" name="Google Shape;3798;p70">
                  <a:extLst>
                    <a:ext uri="{FF2B5EF4-FFF2-40B4-BE49-F238E27FC236}">
                      <a16:creationId xmlns:a16="http://schemas.microsoft.com/office/drawing/2014/main" id="{CAC18218-3C54-FAE9-7592-9ACE48E24088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799;p70">
                  <a:extLst>
                    <a:ext uri="{FF2B5EF4-FFF2-40B4-BE49-F238E27FC236}">
                      <a16:creationId xmlns:a16="http://schemas.microsoft.com/office/drawing/2014/main" id="{AC9846E7-EC4E-354E-B9FC-BF7CE253B278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4" name="Google Shape;3800;p70">
                <a:extLst>
                  <a:ext uri="{FF2B5EF4-FFF2-40B4-BE49-F238E27FC236}">
                    <a16:creationId xmlns:a16="http://schemas.microsoft.com/office/drawing/2014/main" id="{4EEF12AB-0E39-2714-FD52-A620CA220305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801;p70">
                <a:extLst>
                  <a:ext uri="{FF2B5EF4-FFF2-40B4-BE49-F238E27FC236}">
                    <a16:creationId xmlns:a16="http://schemas.microsoft.com/office/drawing/2014/main" id="{07FAE3D8-D8C6-360E-568B-7D926D7B80CE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" name="Google Shape;3802;p70">
                <a:extLst>
                  <a:ext uri="{FF2B5EF4-FFF2-40B4-BE49-F238E27FC236}">
                    <a16:creationId xmlns:a16="http://schemas.microsoft.com/office/drawing/2014/main" id="{9B9BC432-9D8E-C77B-DBF8-2923EF908980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  <a:grpFill/>
            </p:grpSpPr>
            <p:sp>
              <p:nvSpPr>
                <p:cNvPr id="353" name="Google Shape;3803;p70">
                  <a:extLst>
                    <a:ext uri="{FF2B5EF4-FFF2-40B4-BE49-F238E27FC236}">
                      <a16:creationId xmlns:a16="http://schemas.microsoft.com/office/drawing/2014/main" id="{F3277295-310C-8A02-918B-848E7A426BB5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804;p70">
                  <a:extLst>
                    <a:ext uri="{FF2B5EF4-FFF2-40B4-BE49-F238E27FC236}">
                      <a16:creationId xmlns:a16="http://schemas.microsoft.com/office/drawing/2014/main" id="{95D3AD9D-C27D-3D81-2764-214E05FD3AE9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3805;p70">
                <a:extLst>
                  <a:ext uri="{FF2B5EF4-FFF2-40B4-BE49-F238E27FC236}">
                    <a16:creationId xmlns:a16="http://schemas.microsoft.com/office/drawing/2014/main" id="{7C8F6356-50F7-3B7D-DA00-7A4CF9C11DC2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  <a:grpFill/>
            </p:grpSpPr>
            <p:sp>
              <p:nvSpPr>
                <p:cNvPr id="351" name="Google Shape;3806;p70">
                  <a:extLst>
                    <a:ext uri="{FF2B5EF4-FFF2-40B4-BE49-F238E27FC236}">
                      <a16:creationId xmlns:a16="http://schemas.microsoft.com/office/drawing/2014/main" id="{B32437D5-C70A-4A06-2DC9-5C52C865B21D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807;p70">
                  <a:extLst>
                    <a:ext uri="{FF2B5EF4-FFF2-40B4-BE49-F238E27FC236}">
                      <a16:creationId xmlns:a16="http://schemas.microsoft.com/office/drawing/2014/main" id="{90254852-EA70-6140-28C5-DCA0655A2E72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3808;p70">
                <a:extLst>
                  <a:ext uri="{FF2B5EF4-FFF2-40B4-BE49-F238E27FC236}">
                    <a16:creationId xmlns:a16="http://schemas.microsoft.com/office/drawing/2014/main" id="{C93A6D39-5179-6DA0-9FDA-E31434ACDC6D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  <a:grpFill/>
            </p:grpSpPr>
            <p:sp>
              <p:nvSpPr>
                <p:cNvPr id="349" name="Google Shape;3809;p70">
                  <a:extLst>
                    <a:ext uri="{FF2B5EF4-FFF2-40B4-BE49-F238E27FC236}">
                      <a16:creationId xmlns:a16="http://schemas.microsoft.com/office/drawing/2014/main" id="{0225CB6E-2E6B-99B0-F8A2-6900779B0EB6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810;p70">
                  <a:extLst>
                    <a:ext uri="{FF2B5EF4-FFF2-40B4-BE49-F238E27FC236}">
                      <a16:creationId xmlns:a16="http://schemas.microsoft.com/office/drawing/2014/main" id="{1D5C521D-9A86-26B7-8D15-1BAA4B5CC35B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3811;p70">
              <a:extLst>
                <a:ext uri="{FF2B5EF4-FFF2-40B4-BE49-F238E27FC236}">
                  <a16:creationId xmlns:a16="http://schemas.microsoft.com/office/drawing/2014/main" id="{CF6E4707-2453-23AA-A512-37563A946686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  <a:grpFill/>
          </p:grpSpPr>
          <p:grpSp>
            <p:nvGrpSpPr>
              <p:cNvPr id="17" name="Google Shape;3812;p70">
                <a:extLst>
                  <a:ext uri="{FF2B5EF4-FFF2-40B4-BE49-F238E27FC236}">
                    <a16:creationId xmlns:a16="http://schemas.microsoft.com/office/drawing/2014/main" id="{0110059E-0150-988A-CE4F-202C04ABA5AE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  <a:grpFill/>
            </p:grpSpPr>
            <p:sp>
              <p:nvSpPr>
                <p:cNvPr id="180" name="Google Shape;3813;p70">
                  <a:extLst>
                    <a:ext uri="{FF2B5EF4-FFF2-40B4-BE49-F238E27FC236}">
                      <a16:creationId xmlns:a16="http://schemas.microsoft.com/office/drawing/2014/main" id="{E82F1143-0448-7025-0AB7-C06AA86E658F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814;p70">
                  <a:extLst>
                    <a:ext uri="{FF2B5EF4-FFF2-40B4-BE49-F238E27FC236}">
                      <a16:creationId xmlns:a16="http://schemas.microsoft.com/office/drawing/2014/main" id="{2F03D33C-011B-0D74-9DBB-12D11821A94B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815;p70">
                  <a:extLst>
                    <a:ext uri="{FF2B5EF4-FFF2-40B4-BE49-F238E27FC236}">
                      <a16:creationId xmlns:a16="http://schemas.microsoft.com/office/drawing/2014/main" id="{99160B78-68C7-B3D9-511A-664DC81DBA23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816;p70">
                  <a:extLst>
                    <a:ext uri="{FF2B5EF4-FFF2-40B4-BE49-F238E27FC236}">
                      <a16:creationId xmlns:a16="http://schemas.microsoft.com/office/drawing/2014/main" id="{8A23DC3A-A2F3-F793-FF21-5ACF6CBE7BC0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817;p70">
                  <a:extLst>
                    <a:ext uri="{FF2B5EF4-FFF2-40B4-BE49-F238E27FC236}">
                      <a16:creationId xmlns:a16="http://schemas.microsoft.com/office/drawing/2014/main" id="{3798D729-65CD-50EC-F102-7B21E377FC50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3818;p70">
                  <a:extLst>
                    <a:ext uri="{FF2B5EF4-FFF2-40B4-BE49-F238E27FC236}">
                      <a16:creationId xmlns:a16="http://schemas.microsoft.com/office/drawing/2014/main" id="{5B570CD6-2A32-1D91-C710-FFFC0C1EE7A8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819;p70">
                  <a:extLst>
                    <a:ext uri="{FF2B5EF4-FFF2-40B4-BE49-F238E27FC236}">
                      <a16:creationId xmlns:a16="http://schemas.microsoft.com/office/drawing/2014/main" id="{271ED795-C22C-CA2A-BF6A-EBCD9F7568D4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820;p70">
                  <a:extLst>
                    <a:ext uri="{FF2B5EF4-FFF2-40B4-BE49-F238E27FC236}">
                      <a16:creationId xmlns:a16="http://schemas.microsoft.com/office/drawing/2014/main" id="{44193D9A-4A6E-BBB3-5CFA-A762A3EF85CA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821;p70">
                  <a:extLst>
                    <a:ext uri="{FF2B5EF4-FFF2-40B4-BE49-F238E27FC236}">
                      <a16:creationId xmlns:a16="http://schemas.microsoft.com/office/drawing/2014/main" id="{90B6D7F1-7EBD-9196-D754-DA660A01650F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3822;p70">
                  <a:extLst>
                    <a:ext uri="{FF2B5EF4-FFF2-40B4-BE49-F238E27FC236}">
                      <a16:creationId xmlns:a16="http://schemas.microsoft.com/office/drawing/2014/main" id="{4FBC50AF-00F3-F2F0-887E-FDFD10E02A39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823;p70">
                  <a:extLst>
                    <a:ext uri="{FF2B5EF4-FFF2-40B4-BE49-F238E27FC236}">
                      <a16:creationId xmlns:a16="http://schemas.microsoft.com/office/drawing/2014/main" id="{E872302A-B983-37C7-880B-D841CB629935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824;p70">
                  <a:extLst>
                    <a:ext uri="{FF2B5EF4-FFF2-40B4-BE49-F238E27FC236}">
                      <a16:creationId xmlns:a16="http://schemas.microsoft.com/office/drawing/2014/main" id="{98D7A69D-FA11-4E3F-5B60-A9BA7E58DC28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5;p70">
                  <a:extLst>
                    <a:ext uri="{FF2B5EF4-FFF2-40B4-BE49-F238E27FC236}">
                      <a16:creationId xmlns:a16="http://schemas.microsoft.com/office/drawing/2014/main" id="{28C53E5E-66B7-96A2-C56A-6A95E538B6A1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6;p70">
                  <a:extLst>
                    <a:ext uri="{FF2B5EF4-FFF2-40B4-BE49-F238E27FC236}">
                      <a16:creationId xmlns:a16="http://schemas.microsoft.com/office/drawing/2014/main" id="{375E2D06-13B0-C416-D371-2432F760733A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7;p70">
                  <a:extLst>
                    <a:ext uri="{FF2B5EF4-FFF2-40B4-BE49-F238E27FC236}">
                      <a16:creationId xmlns:a16="http://schemas.microsoft.com/office/drawing/2014/main" id="{3636EC7B-A0EB-B5CB-4096-8046B73B9D15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8;p70">
                  <a:extLst>
                    <a:ext uri="{FF2B5EF4-FFF2-40B4-BE49-F238E27FC236}">
                      <a16:creationId xmlns:a16="http://schemas.microsoft.com/office/drawing/2014/main" id="{E4D10E77-2521-B2F2-5EDB-06AA73FA5B1D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9;p70">
                  <a:extLst>
                    <a:ext uri="{FF2B5EF4-FFF2-40B4-BE49-F238E27FC236}">
                      <a16:creationId xmlns:a16="http://schemas.microsoft.com/office/drawing/2014/main" id="{2A040B30-86BC-1A57-7FFB-CE4E432981A3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30;p70">
                  <a:extLst>
                    <a:ext uri="{FF2B5EF4-FFF2-40B4-BE49-F238E27FC236}">
                      <a16:creationId xmlns:a16="http://schemas.microsoft.com/office/drawing/2014/main" id="{A188817C-62DC-6858-8399-E8C57556722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31;p70">
                  <a:extLst>
                    <a:ext uri="{FF2B5EF4-FFF2-40B4-BE49-F238E27FC236}">
                      <a16:creationId xmlns:a16="http://schemas.microsoft.com/office/drawing/2014/main" id="{90E1CA3C-33B4-8DF5-7DFE-0102D84ACDCC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32;p70">
                  <a:extLst>
                    <a:ext uri="{FF2B5EF4-FFF2-40B4-BE49-F238E27FC236}">
                      <a16:creationId xmlns:a16="http://schemas.microsoft.com/office/drawing/2014/main" id="{7377B3BC-8C84-7526-F35A-22D5344A9F47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33;p70">
                  <a:extLst>
                    <a:ext uri="{FF2B5EF4-FFF2-40B4-BE49-F238E27FC236}">
                      <a16:creationId xmlns:a16="http://schemas.microsoft.com/office/drawing/2014/main" id="{18BEDA73-696F-C20D-F076-E1286B5D2CD2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34;p70">
                  <a:extLst>
                    <a:ext uri="{FF2B5EF4-FFF2-40B4-BE49-F238E27FC236}">
                      <a16:creationId xmlns:a16="http://schemas.microsoft.com/office/drawing/2014/main" id="{ECD6BEB5-1C20-B096-7208-4348F027704A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5;p70">
                  <a:extLst>
                    <a:ext uri="{FF2B5EF4-FFF2-40B4-BE49-F238E27FC236}">
                      <a16:creationId xmlns:a16="http://schemas.microsoft.com/office/drawing/2014/main" id="{F1017466-CDFF-D358-C0BA-FC13F581DA3E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6;p70">
                  <a:extLst>
                    <a:ext uri="{FF2B5EF4-FFF2-40B4-BE49-F238E27FC236}">
                      <a16:creationId xmlns:a16="http://schemas.microsoft.com/office/drawing/2014/main" id="{B29D5ABE-7666-CEDB-9F94-968B149639A2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7;p70">
                  <a:extLst>
                    <a:ext uri="{FF2B5EF4-FFF2-40B4-BE49-F238E27FC236}">
                      <a16:creationId xmlns:a16="http://schemas.microsoft.com/office/drawing/2014/main" id="{B082ADAC-0624-44DF-9620-EEB0D52F798F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8;p70">
                  <a:extLst>
                    <a:ext uri="{FF2B5EF4-FFF2-40B4-BE49-F238E27FC236}">
                      <a16:creationId xmlns:a16="http://schemas.microsoft.com/office/drawing/2014/main" id="{1BD5EFE9-2FC7-967E-52B1-2C39832AF9C7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9;p70">
                  <a:extLst>
                    <a:ext uri="{FF2B5EF4-FFF2-40B4-BE49-F238E27FC236}">
                      <a16:creationId xmlns:a16="http://schemas.microsoft.com/office/drawing/2014/main" id="{2890B184-AE24-9D6E-251A-494C70EDF6CE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40;p70">
                  <a:extLst>
                    <a:ext uri="{FF2B5EF4-FFF2-40B4-BE49-F238E27FC236}">
                      <a16:creationId xmlns:a16="http://schemas.microsoft.com/office/drawing/2014/main" id="{1B6610DB-A8AB-0592-8224-AD74C8AC4473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41;p70">
                  <a:extLst>
                    <a:ext uri="{FF2B5EF4-FFF2-40B4-BE49-F238E27FC236}">
                      <a16:creationId xmlns:a16="http://schemas.microsoft.com/office/drawing/2014/main" id="{B0FE09F5-9FE8-B2BC-AB77-19E9BB7E1B9C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42;p70">
                  <a:extLst>
                    <a:ext uri="{FF2B5EF4-FFF2-40B4-BE49-F238E27FC236}">
                      <a16:creationId xmlns:a16="http://schemas.microsoft.com/office/drawing/2014/main" id="{C18E3F3D-3BE2-FF91-2CC1-58E29F25DDD8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43;p70">
                  <a:extLst>
                    <a:ext uri="{FF2B5EF4-FFF2-40B4-BE49-F238E27FC236}">
                      <a16:creationId xmlns:a16="http://schemas.microsoft.com/office/drawing/2014/main" id="{764F24C6-895E-B08E-5CCD-DB0E2F21F31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44;p70">
                  <a:extLst>
                    <a:ext uri="{FF2B5EF4-FFF2-40B4-BE49-F238E27FC236}">
                      <a16:creationId xmlns:a16="http://schemas.microsoft.com/office/drawing/2014/main" id="{6880A20C-E1D8-F1B7-3752-B7820385122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5;p70">
                  <a:extLst>
                    <a:ext uri="{FF2B5EF4-FFF2-40B4-BE49-F238E27FC236}">
                      <a16:creationId xmlns:a16="http://schemas.microsoft.com/office/drawing/2014/main" id="{CE06742F-590C-2661-4EF5-57A537E64600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6;p70">
                  <a:extLst>
                    <a:ext uri="{FF2B5EF4-FFF2-40B4-BE49-F238E27FC236}">
                      <a16:creationId xmlns:a16="http://schemas.microsoft.com/office/drawing/2014/main" id="{D0608295-2CE7-C0FC-740A-89E2E6098E3B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7;p70">
                  <a:extLst>
                    <a:ext uri="{FF2B5EF4-FFF2-40B4-BE49-F238E27FC236}">
                      <a16:creationId xmlns:a16="http://schemas.microsoft.com/office/drawing/2014/main" id="{E2DF2111-B142-F1F8-2AB4-9E29C28BC708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8;p70">
                  <a:extLst>
                    <a:ext uri="{FF2B5EF4-FFF2-40B4-BE49-F238E27FC236}">
                      <a16:creationId xmlns:a16="http://schemas.microsoft.com/office/drawing/2014/main" id="{EF98CCF3-077D-8BD9-14C1-5C56E0312224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9;p70">
                  <a:extLst>
                    <a:ext uri="{FF2B5EF4-FFF2-40B4-BE49-F238E27FC236}">
                      <a16:creationId xmlns:a16="http://schemas.microsoft.com/office/drawing/2014/main" id="{DE822828-D35E-E466-8916-A41508CF6133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50;p70">
                  <a:extLst>
                    <a:ext uri="{FF2B5EF4-FFF2-40B4-BE49-F238E27FC236}">
                      <a16:creationId xmlns:a16="http://schemas.microsoft.com/office/drawing/2014/main" id="{0DB4DC88-C435-5EDF-DFE3-826091F0EBD7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51;p70">
                  <a:extLst>
                    <a:ext uri="{FF2B5EF4-FFF2-40B4-BE49-F238E27FC236}">
                      <a16:creationId xmlns:a16="http://schemas.microsoft.com/office/drawing/2014/main" id="{41ACC730-C21B-BCE8-EC20-E843C8D70A33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52;p70">
                  <a:extLst>
                    <a:ext uri="{FF2B5EF4-FFF2-40B4-BE49-F238E27FC236}">
                      <a16:creationId xmlns:a16="http://schemas.microsoft.com/office/drawing/2014/main" id="{73186551-9F5F-9D62-D82D-72C1D75385FE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53;p70">
                  <a:extLst>
                    <a:ext uri="{FF2B5EF4-FFF2-40B4-BE49-F238E27FC236}">
                      <a16:creationId xmlns:a16="http://schemas.microsoft.com/office/drawing/2014/main" id="{7FB4E376-0D32-7553-F029-CC24325C767D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54;p70">
                  <a:extLst>
                    <a:ext uri="{FF2B5EF4-FFF2-40B4-BE49-F238E27FC236}">
                      <a16:creationId xmlns:a16="http://schemas.microsoft.com/office/drawing/2014/main" id="{4B3114B6-1EE1-F127-3F7F-C66610774A1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5;p70">
                  <a:extLst>
                    <a:ext uri="{FF2B5EF4-FFF2-40B4-BE49-F238E27FC236}">
                      <a16:creationId xmlns:a16="http://schemas.microsoft.com/office/drawing/2014/main" id="{BE65B321-2B69-3C17-BBA1-DA241F631B13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6;p70">
                  <a:extLst>
                    <a:ext uri="{FF2B5EF4-FFF2-40B4-BE49-F238E27FC236}">
                      <a16:creationId xmlns:a16="http://schemas.microsoft.com/office/drawing/2014/main" id="{03B0ED85-0399-7CF4-E2F4-900C823895B3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7;p70">
                  <a:extLst>
                    <a:ext uri="{FF2B5EF4-FFF2-40B4-BE49-F238E27FC236}">
                      <a16:creationId xmlns:a16="http://schemas.microsoft.com/office/drawing/2014/main" id="{DD66FB7C-4C34-7F08-6F03-FFC1E1EF29DD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8;p70">
                  <a:extLst>
                    <a:ext uri="{FF2B5EF4-FFF2-40B4-BE49-F238E27FC236}">
                      <a16:creationId xmlns:a16="http://schemas.microsoft.com/office/drawing/2014/main" id="{DBC257A3-515C-1109-A9CA-A6A49A0124B0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9;p70">
                  <a:extLst>
                    <a:ext uri="{FF2B5EF4-FFF2-40B4-BE49-F238E27FC236}">
                      <a16:creationId xmlns:a16="http://schemas.microsoft.com/office/drawing/2014/main" id="{7F96F544-3E3A-F7D3-D2A8-8A00094BDDA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60;p70">
                  <a:extLst>
                    <a:ext uri="{FF2B5EF4-FFF2-40B4-BE49-F238E27FC236}">
                      <a16:creationId xmlns:a16="http://schemas.microsoft.com/office/drawing/2014/main" id="{B8B5455A-2657-8B7F-40FD-A0EBBBF7298F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61;p70">
                  <a:extLst>
                    <a:ext uri="{FF2B5EF4-FFF2-40B4-BE49-F238E27FC236}">
                      <a16:creationId xmlns:a16="http://schemas.microsoft.com/office/drawing/2014/main" id="{3321BD07-A4F4-66AD-9B56-3A2E4296B3F9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62;p70">
                  <a:extLst>
                    <a:ext uri="{FF2B5EF4-FFF2-40B4-BE49-F238E27FC236}">
                      <a16:creationId xmlns:a16="http://schemas.microsoft.com/office/drawing/2014/main" id="{23291CCC-D7B8-1F1C-F99D-84710AE2FB48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63;p70">
                  <a:extLst>
                    <a:ext uri="{FF2B5EF4-FFF2-40B4-BE49-F238E27FC236}">
                      <a16:creationId xmlns:a16="http://schemas.microsoft.com/office/drawing/2014/main" id="{0048DC37-E242-0B75-33FE-A69A5A9BC03F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64;p70">
                  <a:extLst>
                    <a:ext uri="{FF2B5EF4-FFF2-40B4-BE49-F238E27FC236}">
                      <a16:creationId xmlns:a16="http://schemas.microsoft.com/office/drawing/2014/main" id="{AC86EE61-23AF-94AC-E366-167346F57598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5;p70">
                  <a:extLst>
                    <a:ext uri="{FF2B5EF4-FFF2-40B4-BE49-F238E27FC236}">
                      <a16:creationId xmlns:a16="http://schemas.microsoft.com/office/drawing/2014/main" id="{BBE2DB58-2901-0CF2-C9CC-6F5414704806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6;p70">
                  <a:extLst>
                    <a:ext uri="{FF2B5EF4-FFF2-40B4-BE49-F238E27FC236}">
                      <a16:creationId xmlns:a16="http://schemas.microsoft.com/office/drawing/2014/main" id="{53BFF8A6-582C-2F31-502D-9B667ED943CB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7;p70">
                  <a:extLst>
                    <a:ext uri="{FF2B5EF4-FFF2-40B4-BE49-F238E27FC236}">
                      <a16:creationId xmlns:a16="http://schemas.microsoft.com/office/drawing/2014/main" id="{34D9B255-591B-C7F9-461A-E576CD10F23F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8;p70">
                  <a:extLst>
                    <a:ext uri="{FF2B5EF4-FFF2-40B4-BE49-F238E27FC236}">
                      <a16:creationId xmlns:a16="http://schemas.microsoft.com/office/drawing/2014/main" id="{B0A5B042-7B33-7073-3BDB-BF8E65532054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3869;p70">
                <a:extLst>
                  <a:ext uri="{FF2B5EF4-FFF2-40B4-BE49-F238E27FC236}">
                    <a16:creationId xmlns:a16="http://schemas.microsoft.com/office/drawing/2014/main" id="{D402B4B5-AA79-4E80-EC68-85B88033B515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  <a:grpFill/>
            </p:grpSpPr>
            <p:sp>
              <p:nvSpPr>
                <p:cNvPr id="178" name="Google Shape;3870;p70">
                  <a:extLst>
                    <a:ext uri="{FF2B5EF4-FFF2-40B4-BE49-F238E27FC236}">
                      <a16:creationId xmlns:a16="http://schemas.microsoft.com/office/drawing/2014/main" id="{81D5F25A-6D1D-F56A-098C-246028D89E21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871;p70">
                  <a:extLst>
                    <a:ext uri="{FF2B5EF4-FFF2-40B4-BE49-F238E27FC236}">
                      <a16:creationId xmlns:a16="http://schemas.microsoft.com/office/drawing/2014/main" id="{526B40EB-1608-6443-A6DB-FCDCDFB9E01E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3872;p70">
                <a:extLst>
                  <a:ext uri="{FF2B5EF4-FFF2-40B4-BE49-F238E27FC236}">
                    <a16:creationId xmlns:a16="http://schemas.microsoft.com/office/drawing/2014/main" id="{02C0DF45-CBEC-D6F8-1493-F8111A19C402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  <a:grpFill/>
            </p:grpSpPr>
            <p:sp>
              <p:nvSpPr>
                <p:cNvPr id="176" name="Google Shape;3873;p70">
                  <a:extLst>
                    <a:ext uri="{FF2B5EF4-FFF2-40B4-BE49-F238E27FC236}">
                      <a16:creationId xmlns:a16="http://schemas.microsoft.com/office/drawing/2014/main" id="{54E2CC9D-B90F-A901-E3CA-176934F7332A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874;p70">
                  <a:extLst>
                    <a:ext uri="{FF2B5EF4-FFF2-40B4-BE49-F238E27FC236}">
                      <a16:creationId xmlns:a16="http://schemas.microsoft.com/office/drawing/2014/main" id="{13A1DD12-C1E6-2169-C518-F2ED99DA4A07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875;p70">
                <a:extLst>
                  <a:ext uri="{FF2B5EF4-FFF2-40B4-BE49-F238E27FC236}">
                    <a16:creationId xmlns:a16="http://schemas.microsoft.com/office/drawing/2014/main" id="{D50424EF-3F92-B88B-E622-7AD1872AD73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  <a:grpFill/>
            </p:grpSpPr>
            <p:sp>
              <p:nvSpPr>
                <p:cNvPr id="174" name="Google Shape;3876;p70">
                  <a:extLst>
                    <a:ext uri="{FF2B5EF4-FFF2-40B4-BE49-F238E27FC236}">
                      <a16:creationId xmlns:a16="http://schemas.microsoft.com/office/drawing/2014/main" id="{C418E545-6B06-7CC0-DF96-D19C44C3D140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877;p70">
                  <a:extLst>
                    <a:ext uri="{FF2B5EF4-FFF2-40B4-BE49-F238E27FC236}">
                      <a16:creationId xmlns:a16="http://schemas.microsoft.com/office/drawing/2014/main" id="{FCCA938A-1D5D-720B-597E-0D43DCE15F41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878;p70">
                <a:extLst>
                  <a:ext uri="{FF2B5EF4-FFF2-40B4-BE49-F238E27FC236}">
                    <a16:creationId xmlns:a16="http://schemas.microsoft.com/office/drawing/2014/main" id="{BF3A8507-7CA8-0260-D7EE-03BD60B0C390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  <a:grpFill/>
            </p:grpSpPr>
            <p:sp>
              <p:nvSpPr>
                <p:cNvPr id="172" name="Google Shape;3879;p70">
                  <a:extLst>
                    <a:ext uri="{FF2B5EF4-FFF2-40B4-BE49-F238E27FC236}">
                      <a16:creationId xmlns:a16="http://schemas.microsoft.com/office/drawing/2014/main" id="{BF258696-C25D-DED1-ADD6-0AE1BA4F03EC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880;p70">
                  <a:extLst>
                    <a:ext uri="{FF2B5EF4-FFF2-40B4-BE49-F238E27FC236}">
                      <a16:creationId xmlns:a16="http://schemas.microsoft.com/office/drawing/2014/main" id="{E305447F-0031-1172-9A90-A1409B2108AD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3881;p70">
                <a:extLst>
                  <a:ext uri="{FF2B5EF4-FFF2-40B4-BE49-F238E27FC236}">
                    <a16:creationId xmlns:a16="http://schemas.microsoft.com/office/drawing/2014/main" id="{E8889BCD-C285-CBFB-4F2B-9DE5D2AD4A5F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  <a:grpFill/>
            </p:grpSpPr>
            <p:sp>
              <p:nvSpPr>
                <p:cNvPr id="170" name="Google Shape;3882;p70">
                  <a:extLst>
                    <a:ext uri="{FF2B5EF4-FFF2-40B4-BE49-F238E27FC236}">
                      <a16:creationId xmlns:a16="http://schemas.microsoft.com/office/drawing/2014/main" id="{CA358139-BB89-CD5E-8130-45C4ADABC748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883;p70">
                  <a:extLst>
                    <a:ext uri="{FF2B5EF4-FFF2-40B4-BE49-F238E27FC236}">
                      <a16:creationId xmlns:a16="http://schemas.microsoft.com/office/drawing/2014/main" id="{A169E282-23C7-0F37-D18E-3394CFD44530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3884;p70">
                <a:extLst>
                  <a:ext uri="{FF2B5EF4-FFF2-40B4-BE49-F238E27FC236}">
                    <a16:creationId xmlns:a16="http://schemas.microsoft.com/office/drawing/2014/main" id="{9C9DBE3D-D067-5E9A-C1D4-04D157660110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  <a:grpFill/>
            </p:grpSpPr>
            <p:sp>
              <p:nvSpPr>
                <p:cNvPr id="168" name="Google Shape;3885;p70">
                  <a:extLst>
                    <a:ext uri="{FF2B5EF4-FFF2-40B4-BE49-F238E27FC236}">
                      <a16:creationId xmlns:a16="http://schemas.microsoft.com/office/drawing/2014/main" id="{411EC610-F00B-6DDE-AFA3-B06B801C6927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3886;p70">
                  <a:extLst>
                    <a:ext uri="{FF2B5EF4-FFF2-40B4-BE49-F238E27FC236}">
                      <a16:creationId xmlns:a16="http://schemas.microsoft.com/office/drawing/2014/main" id="{0EA13E6E-ABF5-A7B5-E1BC-8288D2099F99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3887;p70">
                <a:extLst>
                  <a:ext uri="{FF2B5EF4-FFF2-40B4-BE49-F238E27FC236}">
                    <a16:creationId xmlns:a16="http://schemas.microsoft.com/office/drawing/2014/main" id="{E0388499-C7B6-7949-F074-F6944E90969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  <a:grpFill/>
            </p:grpSpPr>
            <p:sp>
              <p:nvSpPr>
                <p:cNvPr id="166" name="Google Shape;3888;p70">
                  <a:extLst>
                    <a:ext uri="{FF2B5EF4-FFF2-40B4-BE49-F238E27FC236}">
                      <a16:creationId xmlns:a16="http://schemas.microsoft.com/office/drawing/2014/main" id="{CFCFE572-E9CB-B83A-ABEC-282C26B1986A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3889;p70">
                  <a:extLst>
                    <a:ext uri="{FF2B5EF4-FFF2-40B4-BE49-F238E27FC236}">
                      <a16:creationId xmlns:a16="http://schemas.microsoft.com/office/drawing/2014/main" id="{B36A62A6-B4BC-6F18-6941-CEA928E4205D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3890;p70">
                <a:extLst>
                  <a:ext uri="{FF2B5EF4-FFF2-40B4-BE49-F238E27FC236}">
                    <a16:creationId xmlns:a16="http://schemas.microsoft.com/office/drawing/2014/main" id="{B1B68025-0AFD-3DD6-C78C-CB5309B0D7E7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  <a:grpFill/>
            </p:grpSpPr>
            <p:sp>
              <p:nvSpPr>
                <p:cNvPr id="164" name="Google Shape;3891;p70">
                  <a:extLst>
                    <a:ext uri="{FF2B5EF4-FFF2-40B4-BE49-F238E27FC236}">
                      <a16:creationId xmlns:a16="http://schemas.microsoft.com/office/drawing/2014/main" id="{AD3F81B5-4E2D-E057-D384-83B07C7049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3892;p70">
                  <a:extLst>
                    <a:ext uri="{FF2B5EF4-FFF2-40B4-BE49-F238E27FC236}">
                      <a16:creationId xmlns:a16="http://schemas.microsoft.com/office/drawing/2014/main" id="{61C75E90-90D4-C845-86D4-374301F01AA2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893;p70">
                <a:extLst>
                  <a:ext uri="{FF2B5EF4-FFF2-40B4-BE49-F238E27FC236}">
                    <a16:creationId xmlns:a16="http://schemas.microsoft.com/office/drawing/2014/main" id="{DD6FD555-626F-E5F0-41DD-952DA1CD2980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  <a:grpFill/>
            </p:grpSpPr>
            <p:sp>
              <p:nvSpPr>
                <p:cNvPr id="162" name="Google Shape;3894;p70">
                  <a:extLst>
                    <a:ext uri="{FF2B5EF4-FFF2-40B4-BE49-F238E27FC236}">
                      <a16:creationId xmlns:a16="http://schemas.microsoft.com/office/drawing/2014/main" id="{3438F6BE-6AEA-2BAF-953E-B1930C3D04D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3895;p70">
                  <a:extLst>
                    <a:ext uri="{FF2B5EF4-FFF2-40B4-BE49-F238E27FC236}">
                      <a16:creationId xmlns:a16="http://schemas.microsoft.com/office/drawing/2014/main" id="{DEA33D4B-0BA1-1010-886C-D7CBC708A37F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896;p70">
                <a:extLst>
                  <a:ext uri="{FF2B5EF4-FFF2-40B4-BE49-F238E27FC236}">
                    <a16:creationId xmlns:a16="http://schemas.microsoft.com/office/drawing/2014/main" id="{453A1C40-757F-D627-AB85-50A47A3D24BC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  <a:grpFill/>
            </p:grpSpPr>
            <p:sp>
              <p:nvSpPr>
                <p:cNvPr id="160" name="Google Shape;3897;p70">
                  <a:extLst>
                    <a:ext uri="{FF2B5EF4-FFF2-40B4-BE49-F238E27FC236}">
                      <a16:creationId xmlns:a16="http://schemas.microsoft.com/office/drawing/2014/main" id="{E01DA3EB-E92A-ACE3-F4FA-A7A7D96551FC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3898;p70">
                  <a:extLst>
                    <a:ext uri="{FF2B5EF4-FFF2-40B4-BE49-F238E27FC236}">
                      <a16:creationId xmlns:a16="http://schemas.microsoft.com/office/drawing/2014/main" id="{0DB35BC4-31CA-EB23-4B22-FDE2281ACA9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3899;p70">
                <a:extLst>
                  <a:ext uri="{FF2B5EF4-FFF2-40B4-BE49-F238E27FC236}">
                    <a16:creationId xmlns:a16="http://schemas.microsoft.com/office/drawing/2014/main" id="{4A79AB9B-4520-ADA7-0F43-8D49E10DEA78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  <a:grpFill/>
            </p:grpSpPr>
            <p:sp>
              <p:nvSpPr>
                <p:cNvPr id="158" name="Google Shape;3900;p70">
                  <a:extLst>
                    <a:ext uri="{FF2B5EF4-FFF2-40B4-BE49-F238E27FC236}">
                      <a16:creationId xmlns:a16="http://schemas.microsoft.com/office/drawing/2014/main" id="{16E6007A-4B21-8F17-FF07-119CA3D830DD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3901;p70">
                  <a:extLst>
                    <a:ext uri="{FF2B5EF4-FFF2-40B4-BE49-F238E27FC236}">
                      <a16:creationId xmlns:a16="http://schemas.microsoft.com/office/drawing/2014/main" id="{3ED90B0C-80C7-A272-D056-676E48E3D8FA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Google Shape;3902;p70">
                <a:extLst>
                  <a:ext uri="{FF2B5EF4-FFF2-40B4-BE49-F238E27FC236}">
                    <a16:creationId xmlns:a16="http://schemas.microsoft.com/office/drawing/2014/main" id="{87DC042E-5970-566E-7851-9D2E57C042F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903;p70">
                <a:extLst>
                  <a:ext uri="{FF2B5EF4-FFF2-40B4-BE49-F238E27FC236}">
                    <a16:creationId xmlns:a16="http://schemas.microsoft.com/office/drawing/2014/main" id="{42117952-776B-FB1E-7EEC-F8B8BF37999C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904;p70">
                <a:extLst>
                  <a:ext uri="{FF2B5EF4-FFF2-40B4-BE49-F238E27FC236}">
                    <a16:creationId xmlns:a16="http://schemas.microsoft.com/office/drawing/2014/main" id="{D2F30732-C232-A75A-98E8-617D795ACD93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  <a:grpFill/>
            </p:grpSpPr>
            <p:sp>
              <p:nvSpPr>
                <p:cNvPr id="156" name="Google Shape;3905;p70">
                  <a:extLst>
                    <a:ext uri="{FF2B5EF4-FFF2-40B4-BE49-F238E27FC236}">
                      <a16:creationId xmlns:a16="http://schemas.microsoft.com/office/drawing/2014/main" id="{E789C1E3-3274-B2A1-659D-D5B76BF885AB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3906;p70">
                  <a:extLst>
                    <a:ext uri="{FF2B5EF4-FFF2-40B4-BE49-F238E27FC236}">
                      <a16:creationId xmlns:a16="http://schemas.microsoft.com/office/drawing/2014/main" id="{2697A1B2-D2A5-1E96-6AF7-0146F1959C0C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907;p70">
                <a:extLst>
                  <a:ext uri="{FF2B5EF4-FFF2-40B4-BE49-F238E27FC236}">
                    <a16:creationId xmlns:a16="http://schemas.microsoft.com/office/drawing/2014/main" id="{926587E3-EFDD-B4C5-82CD-4726FBC3ADB3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  <a:grpFill/>
            </p:grpSpPr>
            <p:sp>
              <p:nvSpPr>
                <p:cNvPr id="154" name="Google Shape;3908;p70">
                  <a:extLst>
                    <a:ext uri="{FF2B5EF4-FFF2-40B4-BE49-F238E27FC236}">
                      <a16:creationId xmlns:a16="http://schemas.microsoft.com/office/drawing/2014/main" id="{E775708B-8418-EA6C-548E-E03E2D8C27AC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3909;p70">
                  <a:extLst>
                    <a:ext uri="{FF2B5EF4-FFF2-40B4-BE49-F238E27FC236}">
                      <a16:creationId xmlns:a16="http://schemas.microsoft.com/office/drawing/2014/main" id="{095E7094-DC43-27E7-DF51-FD8A60C9D5B4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3910;p70">
                <a:extLst>
                  <a:ext uri="{FF2B5EF4-FFF2-40B4-BE49-F238E27FC236}">
                    <a16:creationId xmlns:a16="http://schemas.microsoft.com/office/drawing/2014/main" id="{4D40E51E-02CA-2CD3-579E-2BC371C3F866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  <a:grpFill/>
            </p:grpSpPr>
            <p:sp>
              <p:nvSpPr>
                <p:cNvPr id="152" name="Google Shape;3911;p70">
                  <a:extLst>
                    <a:ext uri="{FF2B5EF4-FFF2-40B4-BE49-F238E27FC236}">
                      <a16:creationId xmlns:a16="http://schemas.microsoft.com/office/drawing/2014/main" id="{022FEFDF-E271-9C9C-1837-E3A5F16BA2F5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3912;p70">
                  <a:extLst>
                    <a:ext uri="{FF2B5EF4-FFF2-40B4-BE49-F238E27FC236}">
                      <a16:creationId xmlns:a16="http://schemas.microsoft.com/office/drawing/2014/main" id="{3413FE60-E4AB-E59C-E680-9F8AE868596D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913;p70">
                <a:extLst>
                  <a:ext uri="{FF2B5EF4-FFF2-40B4-BE49-F238E27FC236}">
                    <a16:creationId xmlns:a16="http://schemas.microsoft.com/office/drawing/2014/main" id="{EAAA5423-701C-C663-9D55-77476BBE91B2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  <a:grpFill/>
            </p:grpSpPr>
            <p:sp>
              <p:nvSpPr>
                <p:cNvPr id="150" name="Google Shape;3914;p70">
                  <a:extLst>
                    <a:ext uri="{FF2B5EF4-FFF2-40B4-BE49-F238E27FC236}">
                      <a16:creationId xmlns:a16="http://schemas.microsoft.com/office/drawing/2014/main" id="{37548534-4413-C233-E667-41332EE23103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3915;p70">
                  <a:extLst>
                    <a:ext uri="{FF2B5EF4-FFF2-40B4-BE49-F238E27FC236}">
                      <a16:creationId xmlns:a16="http://schemas.microsoft.com/office/drawing/2014/main" id="{AB37E6CC-B1C1-3EAF-19A1-8C55EE88438A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916;p70">
                <a:extLst>
                  <a:ext uri="{FF2B5EF4-FFF2-40B4-BE49-F238E27FC236}">
                    <a16:creationId xmlns:a16="http://schemas.microsoft.com/office/drawing/2014/main" id="{82C41DD4-4534-694E-1077-6E3176620C5B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  <a:grpFill/>
            </p:grpSpPr>
            <p:sp>
              <p:nvSpPr>
                <p:cNvPr id="148" name="Google Shape;3917;p70">
                  <a:extLst>
                    <a:ext uri="{FF2B5EF4-FFF2-40B4-BE49-F238E27FC236}">
                      <a16:creationId xmlns:a16="http://schemas.microsoft.com/office/drawing/2014/main" id="{7852F2B8-27DA-A3B2-B9A2-D2D9DFEC8FA3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3918;p70">
                  <a:extLst>
                    <a:ext uri="{FF2B5EF4-FFF2-40B4-BE49-F238E27FC236}">
                      <a16:creationId xmlns:a16="http://schemas.microsoft.com/office/drawing/2014/main" id="{10EC46AA-E9C8-5180-16D0-60D9942322CC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3919;p70">
                <a:extLst>
                  <a:ext uri="{FF2B5EF4-FFF2-40B4-BE49-F238E27FC236}">
                    <a16:creationId xmlns:a16="http://schemas.microsoft.com/office/drawing/2014/main" id="{50EBD33C-44B5-ECC8-146F-3EB6A60DE81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  <a:grpFill/>
            </p:grpSpPr>
            <p:sp>
              <p:nvSpPr>
                <p:cNvPr id="146" name="Google Shape;3920;p70">
                  <a:extLst>
                    <a:ext uri="{FF2B5EF4-FFF2-40B4-BE49-F238E27FC236}">
                      <a16:creationId xmlns:a16="http://schemas.microsoft.com/office/drawing/2014/main" id="{00C85CD0-B6C4-66CC-24C3-65FFC8309BAD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3921;p70">
                  <a:extLst>
                    <a:ext uri="{FF2B5EF4-FFF2-40B4-BE49-F238E27FC236}">
                      <a16:creationId xmlns:a16="http://schemas.microsoft.com/office/drawing/2014/main" id="{4915AA0C-FB5B-9450-22FD-A6C337F8F70A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3922;p70">
                <a:extLst>
                  <a:ext uri="{FF2B5EF4-FFF2-40B4-BE49-F238E27FC236}">
                    <a16:creationId xmlns:a16="http://schemas.microsoft.com/office/drawing/2014/main" id="{F7B6BA2F-A4E7-4E43-EEB9-53EAE426C9F5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  <a:grpFill/>
            </p:grpSpPr>
            <p:sp>
              <p:nvSpPr>
                <p:cNvPr id="144" name="Google Shape;3923;p70">
                  <a:extLst>
                    <a:ext uri="{FF2B5EF4-FFF2-40B4-BE49-F238E27FC236}">
                      <a16:creationId xmlns:a16="http://schemas.microsoft.com/office/drawing/2014/main" id="{22CCA4AC-0E87-041B-0BA1-041B343E9D18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3924;p70">
                  <a:extLst>
                    <a:ext uri="{FF2B5EF4-FFF2-40B4-BE49-F238E27FC236}">
                      <a16:creationId xmlns:a16="http://schemas.microsoft.com/office/drawing/2014/main" id="{D45D2C43-F2C0-F2A7-5BB7-39149829AC8C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3925;p70">
                <a:extLst>
                  <a:ext uri="{FF2B5EF4-FFF2-40B4-BE49-F238E27FC236}">
                    <a16:creationId xmlns:a16="http://schemas.microsoft.com/office/drawing/2014/main" id="{982DBB46-BAF5-5747-0BF6-6CD9D7A1AD3D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  <a:grpFill/>
            </p:grpSpPr>
            <p:sp>
              <p:nvSpPr>
                <p:cNvPr id="142" name="Google Shape;3926;p70">
                  <a:extLst>
                    <a:ext uri="{FF2B5EF4-FFF2-40B4-BE49-F238E27FC236}">
                      <a16:creationId xmlns:a16="http://schemas.microsoft.com/office/drawing/2014/main" id="{FECD7EA4-BECD-5771-3A36-AEEE05DD4BD7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3927;p70">
                  <a:extLst>
                    <a:ext uri="{FF2B5EF4-FFF2-40B4-BE49-F238E27FC236}">
                      <a16:creationId xmlns:a16="http://schemas.microsoft.com/office/drawing/2014/main" id="{20072D02-0FB2-F551-34D5-A115CD3B2BBE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3928;p70">
                <a:extLst>
                  <a:ext uri="{FF2B5EF4-FFF2-40B4-BE49-F238E27FC236}">
                    <a16:creationId xmlns:a16="http://schemas.microsoft.com/office/drawing/2014/main" id="{527CEFF5-B740-B3B4-0483-875A8C94C1CA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  <a:grpFill/>
            </p:grpSpPr>
            <p:sp>
              <p:nvSpPr>
                <p:cNvPr id="140" name="Google Shape;3929;p70">
                  <a:extLst>
                    <a:ext uri="{FF2B5EF4-FFF2-40B4-BE49-F238E27FC236}">
                      <a16:creationId xmlns:a16="http://schemas.microsoft.com/office/drawing/2014/main" id="{93BCF3D9-B429-5227-4D4D-3DC60BAA4DB6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3930;p70">
                  <a:extLst>
                    <a:ext uri="{FF2B5EF4-FFF2-40B4-BE49-F238E27FC236}">
                      <a16:creationId xmlns:a16="http://schemas.microsoft.com/office/drawing/2014/main" id="{892ED525-57BE-277E-7BAC-5E7D99717794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931;p70">
                <a:extLst>
                  <a:ext uri="{FF2B5EF4-FFF2-40B4-BE49-F238E27FC236}">
                    <a16:creationId xmlns:a16="http://schemas.microsoft.com/office/drawing/2014/main" id="{3DCAFDE7-9DE7-09F0-CC6B-D62517FC291B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  <a:grpFill/>
            </p:grpSpPr>
            <p:sp>
              <p:nvSpPr>
                <p:cNvPr id="138" name="Google Shape;3932;p70">
                  <a:extLst>
                    <a:ext uri="{FF2B5EF4-FFF2-40B4-BE49-F238E27FC236}">
                      <a16:creationId xmlns:a16="http://schemas.microsoft.com/office/drawing/2014/main" id="{02659F9A-E563-1FF0-EAA1-ED73DF59737C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3933;p70">
                  <a:extLst>
                    <a:ext uri="{FF2B5EF4-FFF2-40B4-BE49-F238E27FC236}">
                      <a16:creationId xmlns:a16="http://schemas.microsoft.com/office/drawing/2014/main" id="{B3A9E74D-A73A-C225-8729-259B91786365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3934;p70">
                <a:extLst>
                  <a:ext uri="{FF2B5EF4-FFF2-40B4-BE49-F238E27FC236}">
                    <a16:creationId xmlns:a16="http://schemas.microsoft.com/office/drawing/2014/main" id="{BC1028B3-C6AB-F06D-4F23-44719D447CCC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  <a:grpFill/>
            </p:grpSpPr>
            <p:sp>
              <p:nvSpPr>
                <p:cNvPr id="136" name="Google Shape;3935;p70">
                  <a:extLst>
                    <a:ext uri="{FF2B5EF4-FFF2-40B4-BE49-F238E27FC236}">
                      <a16:creationId xmlns:a16="http://schemas.microsoft.com/office/drawing/2014/main" id="{A70A86DD-C095-AAFC-7AF3-CA08AABFBAAF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936;p70">
                  <a:extLst>
                    <a:ext uri="{FF2B5EF4-FFF2-40B4-BE49-F238E27FC236}">
                      <a16:creationId xmlns:a16="http://schemas.microsoft.com/office/drawing/2014/main" id="{6DE7674B-94ED-0F1D-F1D3-7FDD88EC4A1C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3937;p70">
                <a:extLst>
                  <a:ext uri="{FF2B5EF4-FFF2-40B4-BE49-F238E27FC236}">
                    <a16:creationId xmlns:a16="http://schemas.microsoft.com/office/drawing/2014/main" id="{017AFDC2-8044-75DA-D498-9D952310CF9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  <a:grpFill/>
            </p:grpSpPr>
            <p:sp>
              <p:nvSpPr>
                <p:cNvPr id="134" name="Google Shape;3938;p70">
                  <a:extLst>
                    <a:ext uri="{FF2B5EF4-FFF2-40B4-BE49-F238E27FC236}">
                      <a16:creationId xmlns:a16="http://schemas.microsoft.com/office/drawing/2014/main" id="{E685AC5A-0368-A6F3-AF22-FDAA7011355F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3939;p70">
                  <a:extLst>
                    <a:ext uri="{FF2B5EF4-FFF2-40B4-BE49-F238E27FC236}">
                      <a16:creationId xmlns:a16="http://schemas.microsoft.com/office/drawing/2014/main" id="{7C67A6EE-5365-6B9D-E83F-54E2A4C0E373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3940;p70">
                <a:extLst>
                  <a:ext uri="{FF2B5EF4-FFF2-40B4-BE49-F238E27FC236}">
                    <a16:creationId xmlns:a16="http://schemas.microsoft.com/office/drawing/2014/main" id="{345FC404-AF97-499B-B3C9-FA806CF837DE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  <a:grpFill/>
            </p:grpSpPr>
            <p:sp>
              <p:nvSpPr>
                <p:cNvPr id="132" name="Google Shape;3941;p70">
                  <a:extLst>
                    <a:ext uri="{FF2B5EF4-FFF2-40B4-BE49-F238E27FC236}">
                      <a16:creationId xmlns:a16="http://schemas.microsoft.com/office/drawing/2014/main" id="{95073641-6633-3394-517E-40327900B175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3942;p70">
                  <a:extLst>
                    <a:ext uri="{FF2B5EF4-FFF2-40B4-BE49-F238E27FC236}">
                      <a16:creationId xmlns:a16="http://schemas.microsoft.com/office/drawing/2014/main" id="{2C6A8E25-F022-4FFB-6214-FD5A1D0A9799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3943;p70">
                <a:extLst>
                  <a:ext uri="{FF2B5EF4-FFF2-40B4-BE49-F238E27FC236}">
                    <a16:creationId xmlns:a16="http://schemas.microsoft.com/office/drawing/2014/main" id="{88D0BA04-BE34-626A-BA3E-F71633A0EC56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  <a:grpFill/>
            </p:grpSpPr>
            <p:sp>
              <p:nvSpPr>
                <p:cNvPr id="130" name="Google Shape;3944;p70">
                  <a:extLst>
                    <a:ext uri="{FF2B5EF4-FFF2-40B4-BE49-F238E27FC236}">
                      <a16:creationId xmlns:a16="http://schemas.microsoft.com/office/drawing/2014/main" id="{590C95A0-AA91-5123-D16B-9ED610ED2B13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945;p70">
                  <a:extLst>
                    <a:ext uri="{FF2B5EF4-FFF2-40B4-BE49-F238E27FC236}">
                      <a16:creationId xmlns:a16="http://schemas.microsoft.com/office/drawing/2014/main" id="{E24B1BA6-8A2F-3CF4-E08D-0170F53F3206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3946;p70">
                <a:extLst>
                  <a:ext uri="{FF2B5EF4-FFF2-40B4-BE49-F238E27FC236}">
                    <a16:creationId xmlns:a16="http://schemas.microsoft.com/office/drawing/2014/main" id="{6806F970-9F96-B376-1385-31C7AB4894F0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  <a:grpFill/>
            </p:grpSpPr>
            <p:sp>
              <p:nvSpPr>
                <p:cNvPr id="128" name="Google Shape;3947;p70">
                  <a:extLst>
                    <a:ext uri="{FF2B5EF4-FFF2-40B4-BE49-F238E27FC236}">
                      <a16:creationId xmlns:a16="http://schemas.microsoft.com/office/drawing/2014/main" id="{6BD00467-6239-6EBF-C352-8D52A663905F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948;p70">
                  <a:extLst>
                    <a:ext uri="{FF2B5EF4-FFF2-40B4-BE49-F238E27FC236}">
                      <a16:creationId xmlns:a16="http://schemas.microsoft.com/office/drawing/2014/main" id="{3D3FA22F-2395-4479-1119-DB6FBA070F3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3949;p70">
                <a:extLst>
                  <a:ext uri="{FF2B5EF4-FFF2-40B4-BE49-F238E27FC236}">
                    <a16:creationId xmlns:a16="http://schemas.microsoft.com/office/drawing/2014/main" id="{812E1A7E-F7C1-5CFC-06DB-30875A81DE1E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  <a:grpFill/>
            </p:grpSpPr>
            <p:sp>
              <p:nvSpPr>
                <p:cNvPr id="126" name="Google Shape;3950;p70">
                  <a:extLst>
                    <a:ext uri="{FF2B5EF4-FFF2-40B4-BE49-F238E27FC236}">
                      <a16:creationId xmlns:a16="http://schemas.microsoft.com/office/drawing/2014/main" id="{9D8F262E-8AC4-4543-4298-8DE96625FEC8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3951;p70">
                  <a:extLst>
                    <a:ext uri="{FF2B5EF4-FFF2-40B4-BE49-F238E27FC236}">
                      <a16:creationId xmlns:a16="http://schemas.microsoft.com/office/drawing/2014/main" id="{15BE641A-9022-2814-35DF-78378E48A1DF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3952;p70">
                <a:extLst>
                  <a:ext uri="{FF2B5EF4-FFF2-40B4-BE49-F238E27FC236}">
                    <a16:creationId xmlns:a16="http://schemas.microsoft.com/office/drawing/2014/main" id="{01931299-D988-AF86-4943-9BF285534131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  <a:grpFill/>
            </p:grpSpPr>
            <p:sp>
              <p:nvSpPr>
                <p:cNvPr id="124" name="Google Shape;3953;p70">
                  <a:extLst>
                    <a:ext uri="{FF2B5EF4-FFF2-40B4-BE49-F238E27FC236}">
                      <a16:creationId xmlns:a16="http://schemas.microsoft.com/office/drawing/2014/main" id="{4C87761B-886E-21ED-9C67-9A4A894F2859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3954;p70">
                  <a:extLst>
                    <a:ext uri="{FF2B5EF4-FFF2-40B4-BE49-F238E27FC236}">
                      <a16:creationId xmlns:a16="http://schemas.microsoft.com/office/drawing/2014/main" id="{2C6C049A-C00F-9746-3B14-D71C34D0B985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3955;p70">
                <a:extLst>
                  <a:ext uri="{FF2B5EF4-FFF2-40B4-BE49-F238E27FC236}">
                    <a16:creationId xmlns:a16="http://schemas.microsoft.com/office/drawing/2014/main" id="{A7ADC300-7E65-4557-4C82-BB14170A7815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  <a:grpFill/>
            </p:grpSpPr>
            <p:sp>
              <p:nvSpPr>
                <p:cNvPr id="122" name="Google Shape;3956;p70">
                  <a:extLst>
                    <a:ext uri="{FF2B5EF4-FFF2-40B4-BE49-F238E27FC236}">
                      <a16:creationId xmlns:a16="http://schemas.microsoft.com/office/drawing/2014/main" id="{465DE0C7-C8E4-D048-F61E-7615A4278FE0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3957;p70">
                  <a:extLst>
                    <a:ext uri="{FF2B5EF4-FFF2-40B4-BE49-F238E27FC236}">
                      <a16:creationId xmlns:a16="http://schemas.microsoft.com/office/drawing/2014/main" id="{C1FDA54C-90E1-8D9E-5153-465426830CF5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3958;p70">
                <a:extLst>
                  <a:ext uri="{FF2B5EF4-FFF2-40B4-BE49-F238E27FC236}">
                    <a16:creationId xmlns:a16="http://schemas.microsoft.com/office/drawing/2014/main" id="{0ECAE06D-DF49-CEF2-C26B-D2F748A85E5C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  <a:grpFill/>
            </p:grpSpPr>
            <p:sp>
              <p:nvSpPr>
                <p:cNvPr id="120" name="Google Shape;3959;p70">
                  <a:extLst>
                    <a:ext uri="{FF2B5EF4-FFF2-40B4-BE49-F238E27FC236}">
                      <a16:creationId xmlns:a16="http://schemas.microsoft.com/office/drawing/2014/main" id="{0B07FA68-E257-2315-79A9-DC8B6B9489AF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960;p70">
                  <a:extLst>
                    <a:ext uri="{FF2B5EF4-FFF2-40B4-BE49-F238E27FC236}">
                      <a16:creationId xmlns:a16="http://schemas.microsoft.com/office/drawing/2014/main" id="{1B958511-A3CA-2543-25A2-5E10C4EFA14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3961;p70">
                <a:extLst>
                  <a:ext uri="{FF2B5EF4-FFF2-40B4-BE49-F238E27FC236}">
                    <a16:creationId xmlns:a16="http://schemas.microsoft.com/office/drawing/2014/main" id="{0780D737-6CEC-98DB-C9F5-C86511C4DC53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  <a:grpFill/>
            </p:grpSpPr>
            <p:sp>
              <p:nvSpPr>
                <p:cNvPr id="118" name="Google Shape;3962;p70">
                  <a:extLst>
                    <a:ext uri="{FF2B5EF4-FFF2-40B4-BE49-F238E27FC236}">
                      <a16:creationId xmlns:a16="http://schemas.microsoft.com/office/drawing/2014/main" id="{5B68172E-B969-E8E2-9249-C7F1701C83CF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3963;p70">
                  <a:extLst>
                    <a:ext uri="{FF2B5EF4-FFF2-40B4-BE49-F238E27FC236}">
                      <a16:creationId xmlns:a16="http://schemas.microsoft.com/office/drawing/2014/main" id="{670EDAF2-AF30-406E-D665-F6FE0F02CB1B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3964;p70">
                <a:extLst>
                  <a:ext uri="{FF2B5EF4-FFF2-40B4-BE49-F238E27FC236}">
                    <a16:creationId xmlns:a16="http://schemas.microsoft.com/office/drawing/2014/main" id="{EC51626E-2A05-CC94-7A40-D6A546DF6DD3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  <a:grpFill/>
            </p:grpSpPr>
            <p:sp>
              <p:nvSpPr>
                <p:cNvPr id="116" name="Google Shape;3965;p70">
                  <a:extLst>
                    <a:ext uri="{FF2B5EF4-FFF2-40B4-BE49-F238E27FC236}">
                      <a16:creationId xmlns:a16="http://schemas.microsoft.com/office/drawing/2014/main" id="{0268442B-B70D-9866-C0CC-960317F0D6DD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3966;p70">
                  <a:extLst>
                    <a:ext uri="{FF2B5EF4-FFF2-40B4-BE49-F238E27FC236}">
                      <a16:creationId xmlns:a16="http://schemas.microsoft.com/office/drawing/2014/main" id="{6D344EC7-6ED5-122F-9C39-046A10BBF102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3967;p70">
                <a:extLst>
                  <a:ext uri="{FF2B5EF4-FFF2-40B4-BE49-F238E27FC236}">
                    <a16:creationId xmlns:a16="http://schemas.microsoft.com/office/drawing/2014/main" id="{50DBCB6B-F5EA-C429-BD61-760CFCA66C12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  <a:grpFill/>
            </p:grpSpPr>
            <p:sp>
              <p:nvSpPr>
                <p:cNvPr id="114" name="Google Shape;3968;p70">
                  <a:extLst>
                    <a:ext uri="{FF2B5EF4-FFF2-40B4-BE49-F238E27FC236}">
                      <a16:creationId xmlns:a16="http://schemas.microsoft.com/office/drawing/2014/main" id="{A772D39F-FE44-E2DE-387D-D5BB0F357916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3969;p70">
                  <a:extLst>
                    <a:ext uri="{FF2B5EF4-FFF2-40B4-BE49-F238E27FC236}">
                      <a16:creationId xmlns:a16="http://schemas.microsoft.com/office/drawing/2014/main" id="{3B0F5787-15AA-F3F8-0A33-C66E0293AAA1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3970;p70">
                <a:extLst>
                  <a:ext uri="{FF2B5EF4-FFF2-40B4-BE49-F238E27FC236}">
                    <a16:creationId xmlns:a16="http://schemas.microsoft.com/office/drawing/2014/main" id="{728D68E2-6A43-3F7D-E6E1-6B0E65D5889F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  <a:grpFill/>
            </p:grpSpPr>
            <p:sp>
              <p:nvSpPr>
                <p:cNvPr id="112" name="Google Shape;3971;p70">
                  <a:extLst>
                    <a:ext uri="{FF2B5EF4-FFF2-40B4-BE49-F238E27FC236}">
                      <a16:creationId xmlns:a16="http://schemas.microsoft.com/office/drawing/2014/main" id="{75005C89-E7A0-BC89-C222-98E6A3AF851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3972;p70">
                  <a:extLst>
                    <a:ext uri="{FF2B5EF4-FFF2-40B4-BE49-F238E27FC236}">
                      <a16:creationId xmlns:a16="http://schemas.microsoft.com/office/drawing/2014/main" id="{3B71F1FA-8727-1889-CB66-BDEDCC8E00CA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3973;p70">
                <a:extLst>
                  <a:ext uri="{FF2B5EF4-FFF2-40B4-BE49-F238E27FC236}">
                    <a16:creationId xmlns:a16="http://schemas.microsoft.com/office/drawing/2014/main" id="{C5202334-C5C5-6705-7D30-CD45C27C7C50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  <a:grpFill/>
            </p:grpSpPr>
            <p:sp>
              <p:nvSpPr>
                <p:cNvPr id="110" name="Google Shape;3974;p70">
                  <a:extLst>
                    <a:ext uri="{FF2B5EF4-FFF2-40B4-BE49-F238E27FC236}">
                      <a16:creationId xmlns:a16="http://schemas.microsoft.com/office/drawing/2014/main" id="{0232EE1E-9D1A-6F3D-E861-6DAC97549A77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3975;p70">
                  <a:extLst>
                    <a:ext uri="{FF2B5EF4-FFF2-40B4-BE49-F238E27FC236}">
                      <a16:creationId xmlns:a16="http://schemas.microsoft.com/office/drawing/2014/main" id="{B66FF096-5AAF-938E-6BD5-1FDF5D968E45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3976;p70">
                <a:extLst>
                  <a:ext uri="{FF2B5EF4-FFF2-40B4-BE49-F238E27FC236}">
                    <a16:creationId xmlns:a16="http://schemas.microsoft.com/office/drawing/2014/main" id="{26233D09-3B15-B970-4D70-3D56C2AA5FDD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  <a:grpFill/>
            </p:grpSpPr>
            <p:sp>
              <p:nvSpPr>
                <p:cNvPr id="108" name="Google Shape;3977;p70">
                  <a:extLst>
                    <a:ext uri="{FF2B5EF4-FFF2-40B4-BE49-F238E27FC236}">
                      <a16:creationId xmlns:a16="http://schemas.microsoft.com/office/drawing/2014/main" id="{48987F30-FA4C-9FA8-992D-D534B099099A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3978;p70">
                  <a:extLst>
                    <a:ext uri="{FF2B5EF4-FFF2-40B4-BE49-F238E27FC236}">
                      <a16:creationId xmlns:a16="http://schemas.microsoft.com/office/drawing/2014/main" id="{7D35BE1E-1DB3-8F5E-E605-BFF9311DF4EE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3979;p70">
                <a:extLst>
                  <a:ext uri="{FF2B5EF4-FFF2-40B4-BE49-F238E27FC236}">
                    <a16:creationId xmlns:a16="http://schemas.microsoft.com/office/drawing/2014/main" id="{936BEF98-7587-C131-3A94-EF8D238AA860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  <a:grpFill/>
            </p:grpSpPr>
            <p:sp>
              <p:nvSpPr>
                <p:cNvPr id="81" name="Google Shape;3980;p70">
                  <a:extLst>
                    <a:ext uri="{FF2B5EF4-FFF2-40B4-BE49-F238E27FC236}">
                      <a16:creationId xmlns:a16="http://schemas.microsoft.com/office/drawing/2014/main" id="{113FCB49-842B-2C8C-028C-915A6663C480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3981;p70">
                  <a:extLst>
                    <a:ext uri="{FF2B5EF4-FFF2-40B4-BE49-F238E27FC236}">
                      <a16:creationId xmlns:a16="http://schemas.microsoft.com/office/drawing/2014/main" id="{9F056CDF-F9BB-9A5F-3BBF-31EBB2040E86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3982;p70">
                <a:extLst>
                  <a:ext uri="{FF2B5EF4-FFF2-40B4-BE49-F238E27FC236}">
                    <a16:creationId xmlns:a16="http://schemas.microsoft.com/office/drawing/2014/main" id="{34F641C6-E81C-4E0F-71E2-04DA8367393B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  <a:grpFill/>
            </p:grpSpPr>
            <p:sp>
              <p:nvSpPr>
                <p:cNvPr id="79" name="Google Shape;3983;p70">
                  <a:extLst>
                    <a:ext uri="{FF2B5EF4-FFF2-40B4-BE49-F238E27FC236}">
                      <a16:creationId xmlns:a16="http://schemas.microsoft.com/office/drawing/2014/main" id="{A331E5B6-BDA7-336D-6F34-37B80CA2D8DC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984;p70">
                  <a:extLst>
                    <a:ext uri="{FF2B5EF4-FFF2-40B4-BE49-F238E27FC236}">
                      <a16:creationId xmlns:a16="http://schemas.microsoft.com/office/drawing/2014/main" id="{91919294-20A0-A8B0-BBBA-14933A3126C0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3985;p70">
                <a:extLst>
                  <a:ext uri="{FF2B5EF4-FFF2-40B4-BE49-F238E27FC236}">
                    <a16:creationId xmlns:a16="http://schemas.microsoft.com/office/drawing/2014/main" id="{7C75390D-33BA-4BD4-28A8-2C27914122E2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  <a:grpFill/>
            </p:grpSpPr>
            <p:sp>
              <p:nvSpPr>
                <p:cNvPr id="77" name="Google Shape;3986;p70">
                  <a:extLst>
                    <a:ext uri="{FF2B5EF4-FFF2-40B4-BE49-F238E27FC236}">
                      <a16:creationId xmlns:a16="http://schemas.microsoft.com/office/drawing/2014/main" id="{366B8B59-8BBF-F2B6-3AB8-BE0F35812F2A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987;p70">
                  <a:extLst>
                    <a:ext uri="{FF2B5EF4-FFF2-40B4-BE49-F238E27FC236}">
                      <a16:creationId xmlns:a16="http://schemas.microsoft.com/office/drawing/2014/main" id="{E79F3EB1-A008-818B-A63D-69A9714871CE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3988;p70">
                <a:extLst>
                  <a:ext uri="{FF2B5EF4-FFF2-40B4-BE49-F238E27FC236}">
                    <a16:creationId xmlns:a16="http://schemas.microsoft.com/office/drawing/2014/main" id="{1408C602-DB5C-87ED-0BAB-AF7C5FBB64E5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  <a:grpFill/>
            </p:grpSpPr>
            <p:sp>
              <p:nvSpPr>
                <p:cNvPr id="75" name="Google Shape;3989;p70">
                  <a:extLst>
                    <a:ext uri="{FF2B5EF4-FFF2-40B4-BE49-F238E27FC236}">
                      <a16:creationId xmlns:a16="http://schemas.microsoft.com/office/drawing/2014/main" id="{551BB2DB-C02E-0638-7CE7-E187C884B705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990;p70">
                  <a:extLst>
                    <a:ext uri="{FF2B5EF4-FFF2-40B4-BE49-F238E27FC236}">
                      <a16:creationId xmlns:a16="http://schemas.microsoft.com/office/drawing/2014/main" id="{ECF8C9AF-09C5-B9ED-CEB8-A7C465729F6F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3991;p70">
                <a:extLst>
                  <a:ext uri="{FF2B5EF4-FFF2-40B4-BE49-F238E27FC236}">
                    <a16:creationId xmlns:a16="http://schemas.microsoft.com/office/drawing/2014/main" id="{62988E8E-AA52-2E77-C84B-9B5E9F76B895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  <a:grpFill/>
            </p:grpSpPr>
            <p:sp>
              <p:nvSpPr>
                <p:cNvPr id="73" name="Google Shape;3992;p70">
                  <a:extLst>
                    <a:ext uri="{FF2B5EF4-FFF2-40B4-BE49-F238E27FC236}">
                      <a16:creationId xmlns:a16="http://schemas.microsoft.com/office/drawing/2014/main" id="{F510510E-8FA6-F301-C2A9-15A02263CD52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993;p70">
                  <a:extLst>
                    <a:ext uri="{FF2B5EF4-FFF2-40B4-BE49-F238E27FC236}">
                      <a16:creationId xmlns:a16="http://schemas.microsoft.com/office/drawing/2014/main" id="{405CB1C5-2449-6B64-0E8D-F7B2AB8F5DB5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3994;p70">
                <a:extLst>
                  <a:ext uri="{FF2B5EF4-FFF2-40B4-BE49-F238E27FC236}">
                    <a16:creationId xmlns:a16="http://schemas.microsoft.com/office/drawing/2014/main" id="{749322A1-E8D3-32FB-90E2-5A1D31820B30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  <a:grpFill/>
            </p:grpSpPr>
            <p:sp>
              <p:nvSpPr>
                <p:cNvPr id="71" name="Google Shape;3995;p70">
                  <a:extLst>
                    <a:ext uri="{FF2B5EF4-FFF2-40B4-BE49-F238E27FC236}">
                      <a16:creationId xmlns:a16="http://schemas.microsoft.com/office/drawing/2014/main" id="{1504F851-48F6-82E6-8D54-F819D9B5D620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996;p70">
                  <a:extLst>
                    <a:ext uri="{FF2B5EF4-FFF2-40B4-BE49-F238E27FC236}">
                      <a16:creationId xmlns:a16="http://schemas.microsoft.com/office/drawing/2014/main" id="{C4D58303-4F0C-8ACB-CD0E-15BB4F52FF21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3997;p70">
                <a:extLst>
                  <a:ext uri="{FF2B5EF4-FFF2-40B4-BE49-F238E27FC236}">
                    <a16:creationId xmlns:a16="http://schemas.microsoft.com/office/drawing/2014/main" id="{9FFEF006-59E3-A907-4797-C47BFD48459C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  <a:grpFill/>
            </p:grpSpPr>
            <p:sp>
              <p:nvSpPr>
                <p:cNvPr id="69" name="Google Shape;3998;p70">
                  <a:extLst>
                    <a:ext uri="{FF2B5EF4-FFF2-40B4-BE49-F238E27FC236}">
                      <a16:creationId xmlns:a16="http://schemas.microsoft.com/office/drawing/2014/main" id="{F946DB7D-B346-472C-77AA-23C874386560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999;p70">
                  <a:extLst>
                    <a:ext uri="{FF2B5EF4-FFF2-40B4-BE49-F238E27FC236}">
                      <a16:creationId xmlns:a16="http://schemas.microsoft.com/office/drawing/2014/main" id="{1E953717-959C-E755-94D6-C6220DCB3568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4000;p70">
                <a:extLst>
                  <a:ext uri="{FF2B5EF4-FFF2-40B4-BE49-F238E27FC236}">
                    <a16:creationId xmlns:a16="http://schemas.microsoft.com/office/drawing/2014/main" id="{40716716-0133-4703-3C77-204A84C5AC31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  <a:grpFill/>
            </p:grpSpPr>
            <p:sp>
              <p:nvSpPr>
                <p:cNvPr id="67" name="Google Shape;4001;p70">
                  <a:extLst>
                    <a:ext uri="{FF2B5EF4-FFF2-40B4-BE49-F238E27FC236}">
                      <a16:creationId xmlns:a16="http://schemas.microsoft.com/office/drawing/2014/main" id="{B112FA84-CA77-C506-281E-91E771747C69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002;p70">
                  <a:extLst>
                    <a:ext uri="{FF2B5EF4-FFF2-40B4-BE49-F238E27FC236}">
                      <a16:creationId xmlns:a16="http://schemas.microsoft.com/office/drawing/2014/main" id="{03F51D8B-5D26-853D-B6C3-2FB4D7DA59AC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4003;p70">
                <a:extLst>
                  <a:ext uri="{FF2B5EF4-FFF2-40B4-BE49-F238E27FC236}">
                    <a16:creationId xmlns:a16="http://schemas.microsoft.com/office/drawing/2014/main" id="{37171C20-D393-D1FA-3679-BEB4B0ECF5A6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  <a:grpFill/>
            </p:grpSpPr>
            <p:sp>
              <p:nvSpPr>
                <p:cNvPr id="65" name="Google Shape;4004;p70">
                  <a:extLst>
                    <a:ext uri="{FF2B5EF4-FFF2-40B4-BE49-F238E27FC236}">
                      <a16:creationId xmlns:a16="http://schemas.microsoft.com/office/drawing/2014/main" id="{0A1B70FD-52D7-93F5-A36E-4F9065184418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005;p70">
                  <a:extLst>
                    <a:ext uri="{FF2B5EF4-FFF2-40B4-BE49-F238E27FC236}">
                      <a16:creationId xmlns:a16="http://schemas.microsoft.com/office/drawing/2014/main" id="{7B2EEC69-C412-CF01-8E88-D00EC1F2C677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47" name="Picture 846">
            <a:extLst>
              <a:ext uri="{FF2B5EF4-FFF2-40B4-BE49-F238E27FC236}">
                <a16:creationId xmlns:a16="http://schemas.microsoft.com/office/drawing/2014/main" id="{169A5CFF-B03F-39B2-3555-C0FBEA26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6" b="20962"/>
          <a:stretch/>
        </p:blipFill>
        <p:spPr>
          <a:xfrm>
            <a:off x="1558369" y="2952079"/>
            <a:ext cx="3191899" cy="1659056"/>
          </a:xfrm>
          <a:prstGeom prst="rect">
            <a:avLst/>
          </a:prstGeom>
        </p:spPr>
      </p:pic>
      <p:sp>
        <p:nvSpPr>
          <p:cNvPr id="857" name="TextBox 856">
            <a:extLst>
              <a:ext uri="{FF2B5EF4-FFF2-40B4-BE49-F238E27FC236}">
                <a16:creationId xmlns:a16="http://schemas.microsoft.com/office/drawing/2014/main" id="{48366552-DF94-6ED4-3CA6-70C94CEDAA23}"/>
              </a:ext>
            </a:extLst>
          </p:cNvPr>
          <p:cNvSpPr txBox="1"/>
          <p:nvPr/>
        </p:nvSpPr>
        <p:spPr>
          <a:xfrm>
            <a:off x="149020" y="6420363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0614F-2084-C0A8-A64B-4E0B9F2BA721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1B01C8-90B1-52C2-1EBA-EA40EBBD991D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899F55-03BB-EA42-4E39-70C6B1227A6B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9EF91D-B5B7-E220-0004-8B867F9C8E7C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516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00300-A898-AA43-EEF1-047E3360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Rectangle 940">
            <a:extLst>
              <a:ext uri="{FF2B5EF4-FFF2-40B4-BE49-F238E27FC236}">
                <a16:creationId xmlns:a16="http://schemas.microsoft.com/office/drawing/2014/main" id="{143C9C12-D997-6468-4FB5-3D66E13167D5}"/>
              </a:ext>
            </a:extLst>
          </p:cNvPr>
          <p:cNvSpPr/>
          <p:nvPr/>
        </p:nvSpPr>
        <p:spPr>
          <a:xfrm>
            <a:off x="-45720" y="0"/>
            <a:ext cx="19260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87708-1732-20C7-AFEE-AD70FD84F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D1470D71-735F-195D-5D74-AAB5D871E306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7393;p79">
            <a:extLst>
              <a:ext uri="{FF2B5EF4-FFF2-40B4-BE49-F238E27FC236}">
                <a16:creationId xmlns:a16="http://schemas.microsoft.com/office/drawing/2014/main" id="{DED951CD-82FB-9102-01D6-E05A522F0340}"/>
              </a:ext>
            </a:extLst>
          </p:cNvPr>
          <p:cNvGrpSpPr/>
          <p:nvPr/>
        </p:nvGrpSpPr>
        <p:grpSpPr>
          <a:xfrm>
            <a:off x="2351132" y="343915"/>
            <a:ext cx="828000" cy="756000"/>
            <a:chOff x="-46422300" y="3936925"/>
            <a:chExt cx="320575" cy="302475"/>
          </a:xfrm>
          <a:solidFill>
            <a:schemeClr val="tx1"/>
          </a:solidFill>
        </p:grpSpPr>
        <p:sp>
          <p:nvSpPr>
            <p:cNvPr id="83" name="Google Shape;7394;p79">
              <a:extLst>
                <a:ext uri="{FF2B5EF4-FFF2-40B4-BE49-F238E27FC236}">
                  <a16:creationId xmlns:a16="http://schemas.microsoft.com/office/drawing/2014/main" id="{A42A13DE-592B-08EE-9313-BB1983C9AD44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84" name="Google Shape;7395;p79">
              <a:extLst>
                <a:ext uri="{FF2B5EF4-FFF2-40B4-BE49-F238E27FC236}">
                  <a16:creationId xmlns:a16="http://schemas.microsoft.com/office/drawing/2014/main" id="{D076D76F-6FED-B28C-C725-E4A4CF44DA39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C376BFD-0776-EF11-67BD-328D574357F9}"/>
              </a:ext>
            </a:extLst>
          </p:cNvPr>
          <p:cNvSpPr txBox="1"/>
          <p:nvPr/>
        </p:nvSpPr>
        <p:spPr>
          <a:xfrm>
            <a:off x="3242981" y="527861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Critical Thinking</a:t>
            </a:r>
          </a:p>
        </p:txBody>
      </p:sp>
      <p:grpSp>
        <p:nvGrpSpPr>
          <p:cNvPr id="909" name="Google Shape;5209;p74">
            <a:extLst>
              <a:ext uri="{FF2B5EF4-FFF2-40B4-BE49-F238E27FC236}">
                <a16:creationId xmlns:a16="http://schemas.microsoft.com/office/drawing/2014/main" id="{3254E89A-8248-08C8-5B4B-DCB62316E8F7}"/>
              </a:ext>
            </a:extLst>
          </p:cNvPr>
          <p:cNvGrpSpPr/>
          <p:nvPr/>
        </p:nvGrpSpPr>
        <p:grpSpPr>
          <a:xfrm>
            <a:off x="5999097" y="2987383"/>
            <a:ext cx="3549370" cy="1909285"/>
            <a:chOff x="5159450" y="1919950"/>
            <a:chExt cx="1541050" cy="862500"/>
          </a:xfrm>
        </p:grpSpPr>
        <p:sp>
          <p:nvSpPr>
            <p:cNvPr id="910" name="Google Shape;5210;p74">
              <a:extLst>
                <a:ext uri="{FF2B5EF4-FFF2-40B4-BE49-F238E27FC236}">
                  <a16:creationId xmlns:a16="http://schemas.microsoft.com/office/drawing/2014/main" id="{107067C5-0B20-04FD-82AC-D121938ADCEC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B31F1F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11" name="Google Shape;5211;p74">
              <a:extLst>
                <a:ext uri="{FF2B5EF4-FFF2-40B4-BE49-F238E27FC236}">
                  <a16:creationId xmlns:a16="http://schemas.microsoft.com/office/drawing/2014/main" id="{0542CBF2-4DEE-69BA-8BF0-259AB050BF94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12" name="Google Shape;5212;p74">
                <a:extLst>
                  <a:ext uri="{FF2B5EF4-FFF2-40B4-BE49-F238E27FC236}">
                    <a16:creationId xmlns:a16="http://schemas.microsoft.com/office/drawing/2014/main" id="{92ADC725-27B9-F351-8006-19C36268D6D9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5213;p74">
                <a:extLst>
                  <a:ext uri="{FF2B5EF4-FFF2-40B4-BE49-F238E27FC236}">
                    <a16:creationId xmlns:a16="http://schemas.microsoft.com/office/drawing/2014/main" id="{1CFEFA58-7AE7-01CA-4107-E9FC21C2ECB6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4" name="Google Shape;7823;p79">
            <a:extLst>
              <a:ext uri="{FF2B5EF4-FFF2-40B4-BE49-F238E27FC236}">
                <a16:creationId xmlns:a16="http://schemas.microsoft.com/office/drawing/2014/main" id="{C5FDD75B-7286-A79C-F232-62A6BF7CDCA8}"/>
              </a:ext>
            </a:extLst>
          </p:cNvPr>
          <p:cNvGrpSpPr/>
          <p:nvPr/>
        </p:nvGrpSpPr>
        <p:grpSpPr>
          <a:xfrm>
            <a:off x="8559947" y="2417423"/>
            <a:ext cx="868466" cy="818094"/>
            <a:chOff x="-13947000" y="3212800"/>
            <a:chExt cx="353675" cy="352400"/>
          </a:xfrm>
          <a:solidFill>
            <a:srgbClr val="B31F1F"/>
          </a:solidFill>
        </p:grpSpPr>
        <p:sp>
          <p:nvSpPr>
            <p:cNvPr id="915" name="Google Shape;7824;p79">
              <a:extLst>
                <a:ext uri="{FF2B5EF4-FFF2-40B4-BE49-F238E27FC236}">
                  <a16:creationId xmlns:a16="http://schemas.microsoft.com/office/drawing/2014/main" id="{54F67A44-FC99-0115-123A-E562530CF265}"/>
                </a:ext>
              </a:extLst>
            </p:cNvPr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7825;p79">
              <a:extLst>
                <a:ext uri="{FF2B5EF4-FFF2-40B4-BE49-F238E27FC236}">
                  <a16:creationId xmlns:a16="http://schemas.microsoft.com/office/drawing/2014/main" id="{3169E20C-736A-F2C2-0B70-114B3415F2E2}"/>
                </a:ext>
              </a:extLst>
            </p:cNvPr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4173;p71">
            <a:extLst>
              <a:ext uri="{FF2B5EF4-FFF2-40B4-BE49-F238E27FC236}">
                <a16:creationId xmlns:a16="http://schemas.microsoft.com/office/drawing/2014/main" id="{678F5105-58DD-5CF0-9828-B6A0900BADAB}"/>
              </a:ext>
            </a:extLst>
          </p:cNvPr>
          <p:cNvGrpSpPr/>
          <p:nvPr/>
        </p:nvGrpSpPr>
        <p:grpSpPr>
          <a:xfrm>
            <a:off x="2842947" y="2452904"/>
            <a:ext cx="2037592" cy="2522488"/>
            <a:chOff x="1839112" y="2209163"/>
            <a:chExt cx="1918159" cy="2233785"/>
          </a:xfrm>
          <a:solidFill>
            <a:srgbClr val="B31F1F"/>
          </a:solidFill>
        </p:grpSpPr>
        <p:sp>
          <p:nvSpPr>
            <p:cNvPr id="918" name="Google Shape;4174;p71">
              <a:extLst>
                <a:ext uri="{FF2B5EF4-FFF2-40B4-BE49-F238E27FC236}">
                  <a16:creationId xmlns:a16="http://schemas.microsoft.com/office/drawing/2014/main" id="{7A6E1EF7-3D37-57B0-5715-4F78866F6AA4}"/>
                </a:ext>
              </a:extLst>
            </p:cNvPr>
            <p:cNvSpPr/>
            <p:nvPr/>
          </p:nvSpPr>
          <p:spPr>
            <a:xfrm>
              <a:off x="1839112" y="2209164"/>
              <a:ext cx="575100" cy="575100"/>
            </a:xfrm>
            <a:prstGeom prst="flowChartConnector">
              <a:avLst/>
            </a:prstGeom>
            <a:solidFill>
              <a:srgbClr val="B31F1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4175;p71">
              <a:extLst>
                <a:ext uri="{FF2B5EF4-FFF2-40B4-BE49-F238E27FC236}">
                  <a16:creationId xmlns:a16="http://schemas.microsoft.com/office/drawing/2014/main" id="{9D3A6364-88A0-5558-E9C4-3AC145DE77DB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B31F1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176;p71">
              <a:extLst>
                <a:ext uri="{FF2B5EF4-FFF2-40B4-BE49-F238E27FC236}">
                  <a16:creationId xmlns:a16="http://schemas.microsoft.com/office/drawing/2014/main" id="{3F4847FC-BD7C-C908-6E38-9E1A23B81DC5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B31F1F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1" name="Google Shape;4177;p71">
              <a:extLst>
                <a:ext uri="{FF2B5EF4-FFF2-40B4-BE49-F238E27FC236}">
                  <a16:creationId xmlns:a16="http://schemas.microsoft.com/office/drawing/2014/main" id="{64683DAC-C1E3-CC6D-CD72-44964D1A0B75}"/>
                </a:ext>
              </a:extLst>
            </p:cNvPr>
            <p:cNvCxnSpPr>
              <a:stCxn id="918" idx="6"/>
              <a:endCxn id="919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4178;p71">
              <a:extLst>
                <a:ext uri="{FF2B5EF4-FFF2-40B4-BE49-F238E27FC236}">
                  <a16:creationId xmlns:a16="http://schemas.microsoft.com/office/drawing/2014/main" id="{6342B03D-FD52-4964-0AD2-2FCBFDA4BE75}"/>
                </a:ext>
              </a:extLst>
            </p:cNvPr>
            <p:cNvCxnSpPr>
              <a:stCxn id="919" idx="4"/>
              <a:endCxn id="925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4180;p71">
              <a:extLst>
                <a:ext uri="{FF2B5EF4-FFF2-40B4-BE49-F238E27FC236}">
                  <a16:creationId xmlns:a16="http://schemas.microsoft.com/office/drawing/2014/main" id="{792AB3BD-D719-707C-87E0-C76BCE70C71D}"/>
                </a:ext>
              </a:extLst>
            </p:cNvPr>
            <p:cNvCxnSpPr>
              <a:stCxn id="925" idx="6"/>
              <a:endCxn id="920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4181;p71">
              <a:extLst>
                <a:ext uri="{FF2B5EF4-FFF2-40B4-BE49-F238E27FC236}">
                  <a16:creationId xmlns:a16="http://schemas.microsoft.com/office/drawing/2014/main" id="{A3A1B05F-8DFA-42F3-B367-DA72FCBC8C2B}"/>
                </a:ext>
              </a:extLst>
            </p:cNvPr>
            <p:cNvCxnSpPr>
              <a:stCxn id="920" idx="4"/>
              <a:endCxn id="926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5" name="Google Shape;4179;p71">
              <a:extLst>
                <a:ext uri="{FF2B5EF4-FFF2-40B4-BE49-F238E27FC236}">
                  <a16:creationId xmlns:a16="http://schemas.microsoft.com/office/drawing/2014/main" id="{342B6029-A86D-EC35-8C37-A3D42FD4E38B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B31F1F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182;p71">
              <a:extLst>
                <a:ext uri="{FF2B5EF4-FFF2-40B4-BE49-F238E27FC236}">
                  <a16:creationId xmlns:a16="http://schemas.microsoft.com/office/drawing/2014/main" id="{AE1B38D2-6535-7661-5D85-45AA7052F443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B31F1F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183;p71">
              <a:extLst>
                <a:ext uri="{FF2B5EF4-FFF2-40B4-BE49-F238E27FC236}">
                  <a16:creationId xmlns:a16="http://schemas.microsoft.com/office/drawing/2014/main" id="{4FB21AC1-D4E2-DACD-5620-D9865A04C6CB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8" name="Google Shape;4184;p71">
              <a:extLst>
                <a:ext uri="{FF2B5EF4-FFF2-40B4-BE49-F238E27FC236}">
                  <a16:creationId xmlns:a16="http://schemas.microsoft.com/office/drawing/2014/main" id="{5188BFAA-3DA6-0BE9-BDF8-E07C3FC76010}"/>
                </a:ext>
              </a:extLst>
            </p:cNvPr>
            <p:cNvCxnSpPr>
              <a:endCxn id="927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2" name="TextBox 941">
            <a:extLst>
              <a:ext uri="{FF2B5EF4-FFF2-40B4-BE49-F238E27FC236}">
                <a16:creationId xmlns:a16="http://schemas.microsoft.com/office/drawing/2014/main" id="{A62F492D-775A-A340-C6E9-8A03F7B9B28A}"/>
              </a:ext>
            </a:extLst>
          </p:cNvPr>
          <p:cNvSpPr txBox="1"/>
          <p:nvPr/>
        </p:nvSpPr>
        <p:spPr>
          <a:xfrm>
            <a:off x="149020" y="6420363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3/19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C1B1CC5E-7B07-60F6-A3B6-98C78D4AFB11}"/>
              </a:ext>
            </a:extLst>
          </p:cNvPr>
          <p:cNvSpPr txBox="1"/>
          <p:nvPr/>
        </p:nvSpPr>
        <p:spPr>
          <a:xfrm>
            <a:off x="6558705" y="518336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سنجشگرانه اندیشی |</a:t>
            </a:r>
            <a:endParaRPr lang="en-US" sz="3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036F6-256E-9BC8-80C5-0F0A97A0842D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A61FE-1516-DF11-957A-164808F55553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49511-07AB-EBD2-FB94-ABCDA0928FD1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051F-BC0B-7A51-D004-491A03529674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939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10BA-E3AA-C0D6-0C6F-FE01BBBA5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BB2998-B6CB-63D0-8C02-DCAB0DBE8999}"/>
              </a:ext>
            </a:extLst>
          </p:cNvPr>
          <p:cNvSpPr/>
          <p:nvPr/>
        </p:nvSpPr>
        <p:spPr>
          <a:xfrm>
            <a:off x="-45720" y="0"/>
            <a:ext cx="25668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90646-87A1-7D59-FC6E-C3A65098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6437B7F8-D516-2ADC-023B-446D9BD43E0D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44A4F8-7980-E7D6-E8AB-CAACBD962D91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حمله به شخص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Ad Hominem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A0DBA-5130-5CCF-E1ED-171DB194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2124075"/>
            <a:ext cx="4304812" cy="287654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00B10-C3B2-6278-D0C7-4D19B6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37" y="2124076"/>
            <a:ext cx="4013788" cy="287654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70A561-A39B-C7CC-B53C-9AED06B58A6D}"/>
              </a:ext>
            </a:extLst>
          </p:cNvPr>
          <p:cNvSpPr txBox="1"/>
          <p:nvPr/>
        </p:nvSpPr>
        <p:spPr>
          <a:xfrm>
            <a:off x="149020" y="6420363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4/19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BAE62-CFEB-9626-5C20-1F9A285D3A94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7AB81-4AFD-15CA-36A0-6C222ABF9564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E2795-C128-0A8B-354D-BCBE53A88BF5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AD9AC-658C-CCF5-492E-BD2089CA6081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260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1F33-04D6-E155-B15E-B7BF74DE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48DFD8-893E-F51F-A4C6-93BBF2B4E451}"/>
              </a:ext>
            </a:extLst>
          </p:cNvPr>
          <p:cNvSpPr/>
          <p:nvPr/>
        </p:nvSpPr>
        <p:spPr>
          <a:xfrm>
            <a:off x="-45720" y="0"/>
            <a:ext cx="32076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F9DC5-40C1-0601-E955-AA7E925F5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1A1FA7BA-0C1F-50F0-2C17-2FC45643C987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E04653-7C5C-7B3E-6E94-81BBDB5F7934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توسل به اعتبار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Appeal to Authority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385DE-7BA2-D95E-04AA-9978D58E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07317"/>
            <a:ext cx="4441739" cy="26777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5533F-A4D1-823D-5E8F-1B4139886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512" y="2207314"/>
            <a:ext cx="4013788" cy="267776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816BBC-4A57-FABF-69F5-7608D7EBF1AA}"/>
              </a:ext>
            </a:extLst>
          </p:cNvPr>
          <p:cNvSpPr txBox="1"/>
          <p:nvPr/>
        </p:nvSpPr>
        <p:spPr>
          <a:xfrm>
            <a:off x="149020" y="642036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5/19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A505-E220-FA03-1393-751957A20FC3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9CF73-5741-9B7D-CD6A-6F4291868914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6DC4C-4DCF-7DFD-7DAF-760C8266FF55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C1EB8-F761-0ADD-7B03-5ED093D78383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288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6B8AC-D926-E9D6-F8BA-D40B2DBD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492D14-F995-EFC0-7EF3-26CB4B091B0A}"/>
              </a:ext>
            </a:extLst>
          </p:cNvPr>
          <p:cNvSpPr/>
          <p:nvPr/>
        </p:nvSpPr>
        <p:spPr>
          <a:xfrm>
            <a:off x="-45720" y="0"/>
            <a:ext cx="38484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60A1C-7269-20E5-4C01-4265B729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ED1D131F-6B3C-2F47-08F3-F42084226BB8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240DFF-8285-E0ED-414D-8BD6FDCD7B4B}"/>
              </a:ext>
            </a:extLst>
          </p:cNvPr>
          <p:cNvSpPr txBox="1"/>
          <p:nvPr/>
        </p:nvSpPr>
        <p:spPr>
          <a:xfrm>
            <a:off x="0" y="45969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توسل به ترس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Appeal to Fear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72DF7-E9DC-7095-3A8E-9C95E19D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01" y="1833164"/>
            <a:ext cx="5016598" cy="334309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924D6-76A9-E2EA-B7FA-E71746E791C4}"/>
              </a:ext>
            </a:extLst>
          </p:cNvPr>
          <p:cNvSpPr txBox="1"/>
          <p:nvPr/>
        </p:nvSpPr>
        <p:spPr>
          <a:xfrm>
            <a:off x="149020" y="642036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6/19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FC97B-0F3E-E0F6-C24B-D8EFB6F6CB2F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9B5BE-B141-C0C9-4299-6229F00A8592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27570-8326-EF10-3329-535203AD1E39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192CC-817D-2121-12C3-2BA40D4F57B5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819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E556-9C5D-6E2C-38C7-FEC784A0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972CA3-4C64-844F-1BD7-3F2144DF58AC}"/>
              </a:ext>
            </a:extLst>
          </p:cNvPr>
          <p:cNvSpPr/>
          <p:nvPr/>
        </p:nvSpPr>
        <p:spPr>
          <a:xfrm>
            <a:off x="-45720" y="0"/>
            <a:ext cx="44928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44A8-9D04-3460-0BDD-29F1080D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FA32943C-E2B4-6386-15E4-5E267450BB69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9A1E5C-CE28-E656-1151-55E72D71F692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پهلوان پنبه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Strawman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375BE-DD30-E5E9-ED6B-6605765F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375" y="2023114"/>
            <a:ext cx="5230024" cy="290702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4DF38-246E-87B8-22C6-ACCC511FBBAC}"/>
              </a:ext>
            </a:extLst>
          </p:cNvPr>
          <p:cNvSpPr txBox="1"/>
          <p:nvPr/>
        </p:nvSpPr>
        <p:spPr>
          <a:xfrm>
            <a:off x="149020" y="6420363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7/19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251B1-9E12-F7D6-EB5F-6961130AA8A9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70106-CA61-9C0E-2E31-85A4DC467357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F7B10-3370-D258-2C5D-8CAD997140D6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3D902-501C-5C2E-E6EC-5128B1AB9ADD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491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D2A34-406F-0DF6-6289-FCA9F228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AEE50-BD5C-020A-65C0-A9810D645587}"/>
              </a:ext>
            </a:extLst>
          </p:cNvPr>
          <p:cNvSpPr/>
          <p:nvPr/>
        </p:nvSpPr>
        <p:spPr>
          <a:xfrm>
            <a:off x="-45720" y="0"/>
            <a:ext cx="5133600" cy="6857999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9E897-7D28-62DC-1734-C0CE0BB1E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75" y="5829300"/>
            <a:ext cx="1028700" cy="1028700"/>
          </a:xfrm>
          <a:prstGeom prst="rect">
            <a:avLst/>
          </a:prstGeom>
        </p:spPr>
      </p:pic>
      <p:cxnSp>
        <p:nvCxnSpPr>
          <p:cNvPr id="10" name="Google Shape;487;p49">
            <a:extLst>
              <a:ext uri="{FF2B5EF4-FFF2-40B4-BE49-F238E27FC236}">
                <a16:creationId xmlns:a16="http://schemas.microsoft.com/office/drawing/2014/main" id="{2FAC5776-BF28-2FD1-C85F-98DB27140447}"/>
              </a:ext>
            </a:extLst>
          </p:cNvPr>
          <p:cNvCxnSpPr>
            <a:cxnSpLocks/>
          </p:cNvCxnSpPr>
          <p:nvPr/>
        </p:nvCxnSpPr>
        <p:spPr>
          <a:xfrm>
            <a:off x="0" y="6343650"/>
            <a:ext cx="110680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BD1F33-DE34-76EC-A59C-5FA1FE53D95D}"/>
              </a:ext>
            </a:extLst>
          </p:cNvPr>
          <p:cNvSpPr txBox="1"/>
          <p:nvPr/>
        </p:nvSpPr>
        <p:spPr>
          <a:xfrm>
            <a:off x="0" y="45026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مسئولیت اثبات | </a:t>
            </a:r>
            <a:r>
              <a:rPr lang="en-US" sz="3200" b="1" dirty="0">
                <a:latin typeface="IRANSans" panose="02040503050201020203" pitchFamily="18" charset="-78"/>
                <a:cs typeface="IRANSans" panose="02040503050201020203" pitchFamily="18" charset="-78"/>
              </a:rPr>
              <a:t>Burdon of proof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CC418-D916-A4B0-3663-50FCC386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599" y="1755865"/>
            <a:ext cx="5186802" cy="34605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E9EFA-342A-0A37-AACB-23C7666C5955}"/>
              </a:ext>
            </a:extLst>
          </p:cNvPr>
          <p:cNvSpPr txBox="1"/>
          <p:nvPr/>
        </p:nvSpPr>
        <p:spPr>
          <a:xfrm>
            <a:off x="149020" y="6420363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8/19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B30AC-5899-6B43-9BBB-F308296761E9}"/>
              </a:ext>
            </a:extLst>
          </p:cNvPr>
          <p:cNvSpPr txBox="1"/>
          <p:nvPr/>
        </p:nvSpPr>
        <p:spPr>
          <a:xfrm>
            <a:off x="4904339" y="643360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25 فروردین 1404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CCBE8-362F-75E5-FC8D-4950A721E4A8}"/>
              </a:ext>
            </a:extLst>
          </p:cNvPr>
          <p:cNvSpPr txBox="1"/>
          <p:nvPr/>
        </p:nvSpPr>
        <p:spPr>
          <a:xfrm>
            <a:off x="10077449" y="6427914"/>
            <a:ext cx="97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مغالطه‌ها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FDFBB-2792-EB5D-AB1F-282C5E173558}"/>
              </a:ext>
            </a:extLst>
          </p:cNvPr>
          <p:cNvSpPr txBox="1"/>
          <p:nvPr/>
        </p:nvSpPr>
        <p:spPr>
          <a:xfrm>
            <a:off x="8438038" y="6433606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محمدسام اندی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F524-810D-F1D4-3879-1B4F9AAA49FD}"/>
              </a:ext>
            </a:extLst>
          </p:cNvPr>
          <p:cNvSpPr txBox="1"/>
          <p:nvPr/>
        </p:nvSpPr>
        <p:spPr>
          <a:xfrm>
            <a:off x="6676800" y="642791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1600" dirty="0">
                <a:latin typeface="IRANSans" panose="02040503050201020203" pitchFamily="18" charset="-78"/>
                <a:cs typeface="IRANSans" panose="02040503050201020203" pitchFamily="18" charset="-78"/>
              </a:rPr>
              <a:t>دانشگاه مازندران</a:t>
            </a:r>
            <a:endParaRPr lang="en-US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44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309</Words>
  <Application>Microsoft Office PowerPoint</Application>
  <PresentationFormat>Widescreen</PresentationFormat>
  <Paragraphs>136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IRANSans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MSA A</dc:creator>
  <cp:lastModifiedBy>MSA A</cp:lastModifiedBy>
  <cp:revision>19</cp:revision>
  <dcterms:created xsi:type="dcterms:W3CDTF">2025-03-22T12:10:55Z</dcterms:created>
  <dcterms:modified xsi:type="dcterms:W3CDTF">2025-04-11T17:00:34Z</dcterms:modified>
</cp:coreProperties>
</file>